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483" r:id="rId6"/>
    <p:sldId id="461" r:id="rId7"/>
    <p:sldId id="460" r:id="rId8"/>
    <p:sldId id="489" r:id="rId9"/>
    <p:sldId id="486" r:id="rId10"/>
    <p:sldId id="487" r:id="rId11"/>
    <p:sldId id="488" r:id="rId12"/>
    <p:sldId id="457" r:id="rId13"/>
    <p:sldId id="471" r:id="rId14"/>
    <p:sldId id="473" r:id="rId15"/>
    <p:sldId id="485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F49223-D33C-4523-B757-B771EBC35C00}" v="1173" dt="2020-05-27T07:00:56.433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88" autoAdjust="0"/>
    <p:restoredTop sz="94660"/>
  </p:normalViewPr>
  <p:slideViewPr>
    <p:cSldViewPr>
      <p:cViewPr varScale="1">
        <p:scale>
          <a:sx n="65" d="100"/>
          <a:sy n="65" d="100"/>
        </p:scale>
        <p:origin x="152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10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10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Adrian Rangel Hernandez" userId="3ba4a657-42da-49e4-a169-35047bf9f9f7" providerId="ADAL" clId="{28F49223-D33C-4523-B757-B771EBC35C00}"/>
    <pc:docChg chg="undo custSel addSld delSld modSld sldOrd">
      <pc:chgData name="Jorge Adrian Rangel Hernandez" userId="3ba4a657-42da-49e4-a169-35047bf9f9f7" providerId="ADAL" clId="{28F49223-D33C-4523-B757-B771EBC35C00}" dt="2020-05-27T07:01:50.278" v="5261" actId="6549"/>
      <pc:docMkLst>
        <pc:docMk/>
      </pc:docMkLst>
      <pc:sldChg chg="modSp">
        <pc:chgData name="Jorge Adrian Rangel Hernandez" userId="3ba4a657-42da-49e4-a169-35047bf9f9f7" providerId="ADAL" clId="{28F49223-D33C-4523-B757-B771EBC35C00}" dt="2020-05-27T04:20:54.501" v="2671" actId="20577"/>
        <pc:sldMkLst>
          <pc:docMk/>
          <pc:sldMk cId="0" sldId="256"/>
        </pc:sldMkLst>
        <pc:spChg chg="mod">
          <ac:chgData name="Jorge Adrian Rangel Hernandez" userId="3ba4a657-42da-49e4-a169-35047bf9f9f7" providerId="ADAL" clId="{28F49223-D33C-4523-B757-B771EBC35C00}" dt="2020-05-27T04:20:54.501" v="2671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7:00:11.205" v="5180" actId="20577"/>
        <pc:sldMkLst>
          <pc:docMk/>
          <pc:sldMk cId="3698120253" sldId="269"/>
        </pc:sldMkLst>
        <pc:spChg chg="mod">
          <ac:chgData name="Jorge Adrian Rangel Hernandez" userId="3ba4a657-42da-49e4-a169-35047bf9f9f7" providerId="ADAL" clId="{28F49223-D33C-4523-B757-B771EBC35C00}" dt="2020-05-27T07:00:11.205" v="5180" actId="20577"/>
          <ac:spMkLst>
            <pc:docMk/>
            <pc:sldMk cId="3698120253" sldId="269"/>
            <ac:spMk id="5" creationId="{C76A4E87-4F05-4A34-A2CD-4CB5258E56BB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4:47:36.575" v="2971" actId="20577"/>
        <pc:sldMkLst>
          <pc:docMk/>
          <pc:sldMk cId="4140700023" sldId="271"/>
        </pc:sldMkLst>
        <pc:graphicFrameChg chg="mod">
          <ac:chgData name="Jorge Adrian Rangel Hernandez" userId="3ba4a657-42da-49e4-a169-35047bf9f9f7" providerId="ADAL" clId="{28F49223-D33C-4523-B757-B771EBC35C00}" dt="2020-05-27T04:47:36.575" v="2971" actId="20577"/>
          <ac:graphicFrameMkLst>
            <pc:docMk/>
            <pc:sldMk cId="4140700023" sldId="271"/>
            <ac:graphicFrameMk id="4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29:27.082" v="5" actId="2696"/>
        <pc:sldMkLst>
          <pc:docMk/>
          <pc:sldMk cId="2730575065" sldId="272"/>
        </pc:sldMkLst>
      </pc:sldChg>
      <pc:sldChg chg="addSp delSp modSp ord">
        <pc:chgData name="Jorge Adrian Rangel Hernandez" userId="3ba4a657-42da-49e4-a169-35047bf9f9f7" providerId="ADAL" clId="{28F49223-D33C-4523-B757-B771EBC35C00}" dt="2020-05-27T05:00:46.625" v="3029" actId="14734"/>
        <pc:sldMkLst>
          <pc:docMk/>
          <pc:sldMk cId="3772349548" sldId="273"/>
        </pc:sldMkLst>
        <pc:spChg chg="mod">
          <ac:chgData name="Jorge Adrian Rangel Hernandez" userId="3ba4a657-42da-49e4-a169-35047bf9f9f7" providerId="ADAL" clId="{28F49223-D33C-4523-B757-B771EBC35C00}" dt="2020-05-26T19:32:59.401" v="110" actId="20577"/>
          <ac:spMkLst>
            <pc:docMk/>
            <pc:sldMk cId="3772349548" sldId="273"/>
            <ac:spMk id="8" creationId="{00000000-0000-0000-0000-000000000000}"/>
          </ac:spMkLst>
        </pc:spChg>
        <pc:graphicFrameChg chg="add mod modGraphic">
          <ac:chgData name="Jorge Adrian Rangel Hernandez" userId="3ba4a657-42da-49e4-a169-35047bf9f9f7" providerId="ADAL" clId="{28F49223-D33C-4523-B757-B771EBC35C00}" dt="2020-05-27T05:00:46.625" v="3029" actId="14734"/>
          <ac:graphicFrameMkLst>
            <pc:docMk/>
            <pc:sldMk cId="3772349548" sldId="273"/>
            <ac:graphicFrameMk id="3" creationId="{1058C14E-D994-43C6-A1CD-6DE8BA092F23}"/>
          </ac:graphicFrameMkLst>
        </pc:graphicFrameChg>
        <pc:graphicFrameChg chg="add del modGraphic">
          <ac:chgData name="Jorge Adrian Rangel Hernandez" userId="3ba4a657-42da-49e4-a169-35047bf9f9f7" providerId="ADAL" clId="{28F49223-D33C-4523-B757-B771EBC35C00}" dt="2020-05-26T22:58:06.355" v="2130" actId="478"/>
          <ac:graphicFrameMkLst>
            <pc:docMk/>
            <pc:sldMk cId="3772349548" sldId="273"/>
            <ac:graphicFrameMk id="3" creationId="{401FD4DC-95C2-4123-8755-3A49E73DC08A}"/>
          </ac:graphicFrameMkLst>
        </pc:graphicFrameChg>
        <pc:graphicFrameChg chg="add del mod">
          <ac:chgData name="Jorge Adrian Rangel Hernandez" userId="3ba4a657-42da-49e4-a169-35047bf9f9f7" providerId="ADAL" clId="{28F49223-D33C-4523-B757-B771EBC35C00}" dt="2020-05-27T04:49:12.660" v="2981" actId="478"/>
          <ac:graphicFrameMkLst>
            <pc:docMk/>
            <pc:sldMk cId="3772349548" sldId="273"/>
            <ac:graphicFrameMk id="4" creationId="{0D8372EC-D34B-4865-8A7A-9AEA1E7377E2}"/>
          </ac:graphicFrameMkLst>
        </pc:graphicFrameChg>
        <pc:graphicFrameChg chg="del mod">
          <ac:chgData name="Jorge Adrian Rangel Hernandez" userId="3ba4a657-42da-49e4-a169-35047bf9f9f7" providerId="ADAL" clId="{28F49223-D33C-4523-B757-B771EBC35C00}" dt="2020-05-26T22:57:31.734" v="2126" actId="478"/>
          <ac:graphicFrameMkLst>
            <pc:docMk/>
            <pc:sldMk cId="3772349548" sldId="273"/>
            <ac:graphicFrameMk id="9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5:00:59.536" v="3030" actId="403"/>
        <pc:sldMkLst>
          <pc:docMk/>
          <pc:sldMk cId="148844268" sldId="274"/>
        </pc:sldMkLst>
        <pc:graphicFrameChg chg="mod">
          <ac:chgData name="Jorge Adrian Rangel Hernandez" userId="3ba4a657-42da-49e4-a169-35047bf9f9f7" providerId="ADAL" clId="{28F49223-D33C-4523-B757-B771EBC35C00}" dt="2020-05-27T05:00:59.536" v="3030" actId="403"/>
          <ac:graphicFrameMkLst>
            <pc:docMk/>
            <pc:sldMk cId="148844268" sldId="274"/>
            <ac:graphicFrameMk id="8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34:01.340" v="111" actId="2696"/>
        <pc:sldMkLst>
          <pc:docMk/>
          <pc:sldMk cId="1266941120" sldId="275"/>
        </pc:sldMkLst>
      </pc:sldChg>
      <pc:sldChg chg="del">
        <pc:chgData name="Jorge Adrian Rangel Hernandez" userId="3ba4a657-42da-49e4-a169-35047bf9f9f7" providerId="ADAL" clId="{28F49223-D33C-4523-B757-B771EBC35C00}" dt="2020-05-26T19:36:02.788" v="112" actId="2696"/>
        <pc:sldMkLst>
          <pc:docMk/>
          <pc:sldMk cId="669185043" sldId="276"/>
        </pc:sldMkLst>
      </pc:sldChg>
      <pc:sldChg chg="addSp modSp">
        <pc:chgData name="Jorge Adrian Rangel Hernandez" userId="3ba4a657-42da-49e4-a169-35047bf9f9f7" providerId="ADAL" clId="{28F49223-D33C-4523-B757-B771EBC35C00}" dt="2020-05-27T05:04:53.570" v="3232" actId="20577"/>
        <pc:sldMkLst>
          <pc:docMk/>
          <pc:sldMk cId="2397848235" sldId="282"/>
        </pc:sldMkLst>
        <pc:spChg chg="mod">
          <ac:chgData name="Jorge Adrian Rangel Hernandez" userId="3ba4a657-42da-49e4-a169-35047bf9f9f7" providerId="ADAL" clId="{28F49223-D33C-4523-B757-B771EBC35C00}" dt="2020-05-27T05:04:53.570" v="3232" actId="20577"/>
          <ac:spMkLst>
            <pc:docMk/>
            <pc:sldMk cId="2397848235" sldId="282"/>
            <ac:spMk id="3" creationId="{00000000-0000-0000-0000-000000000000}"/>
          </ac:spMkLst>
        </pc:spChg>
        <pc:spChg chg="add mod">
          <ac:chgData name="Jorge Adrian Rangel Hernandez" userId="3ba4a657-42da-49e4-a169-35047bf9f9f7" providerId="ADAL" clId="{28F49223-D33C-4523-B757-B771EBC35C00}" dt="2020-05-26T19:37:39.301" v="117" actId="1076"/>
          <ac:spMkLst>
            <pc:docMk/>
            <pc:sldMk cId="2397848235" sldId="282"/>
            <ac:spMk id="9" creationId="{B3565AE3-A568-4B6D-9AB7-27733CD67A72}"/>
          </ac:spMkLst>
        </pc:spChg>
        <pc:graphicFrameChg chg="mod">
          <ac:chgData name="Jorge Adrian Rangel Hernandez" userId="3ba4a657-42da-49e4-a169-35047bf9f9f7" providerId="ADAL" clId="{28F49223-D33C-4523-B757-B771EBC35C00}" dt="2020-05-27T05:02:04.200" v="3045" actId="20577"/>
          <ac:graphicFrameMkLst>
            <pc:docMk/>
            <pc:sldMk cId="2397848235" sldId="282"/>
            <ac:graphicFrameMk id="8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38:03.385" v="119" actId="2696"/>
        <pc:sldMkLst>
          <pc:docMk/>
          <pc:sldMk cId="3197527289" sldId="283"/>
        </pc:sldMkLst>
      </pc:sldChg>
      <pc:sldChg chg="modSp del">
        <pc:chgData name="Jorge Adrian Rangel Hernandez" userId="3ba4a657-42da-49e4-a169-35047bf9f9f7" providerId="ADAL" clId="{28F49223-D33C-4523-B757-B771EBC35C00}" dt="2020-05-26T23:09:28.785" v="2134" actId="2696"/>
        <pc:sldMkLst>
          <pc:docMk/>
          <pc:sldMk cId="1452240741" sldId="284"/>
        </pc:sldMkLst>
        <pc:graphicFrameChg chg="mod">
          <ac:chgData name="Jorge Adrian Rangel Hernandez" userId="3ba4a657-42da-49e4-a169-35047bf9f9f7" providerId="ADAL" clId="{28F49223-D33C-4523-B757-B771EBC35C00}" dt="2020-05-26T19:39:18.835" v="184" actId="14100"/>
          <ac:graphicFrameMkLst>
            <pc:docMk/>
            <pc:sldMk cId="1452240741" sldId="284"/>
            <ac:graphicFrameMk id="10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39:34.226" v="185" actId="2696"/>
        <pc:sldMkLst>
          <pc:docMk/>
          <pc:sldMk cId="3876592453" sldId="285"/>
        </pc:sldMkLst>
      </pc:sldChg>
      <pc:sldChg chg="modSp">
        <pc:chgData name="Jorge Adrian Rangel Hernandez" userId="3ba4a657-42da-49e4-a169-35047bf9f9f7" providerId="ADAL" clId="{28F49223-D33C-4523-B757-B771EBC35C00}" dt="2020-05-27T05:08:14.863" v="3251" actId="20577"/>
        <pc:sldMkLst>
          <pc:docMk/>
          <pc:sldMk cId="42767865" sldId="286"/>
        </pc:sldMkLst>
        <pc:spChg chg="mod">
          <ac:chgData name="Jorge Adrian Rangel Hernandez" userId="3ba4a657-42da-49e4-a169-35047bf9f9f7" providerId="ADAL" clId="{28F49223-D33C-4523-B757-B771EBC35C00}" dt="2020-05-27T05:08:14.863" v="3251" actId="20577"/>
          <ac:spMkLst>
            <pc:docMk/>
            <pc:sldMk cId="42767865" sldId="286"/>
            <ac:spMk id="4" creationId="{00000000-0000-0000-0000-000000000000}"/>
          </ac:spMkLst>
        </pc:spChg>
      </pc:sldChg>
      <pc:sldChg chg="del">
        <pc:chgData name="Jorge Adrian Rangel Hernandez" userId="3ba4a657-42da-49e4-a169-35047bf9f9f7" providerId="ADAL" clId="{28F49223-D33C-4523-B757-B771EBC35C00}" dt="2020-05-26T19:44:59.613" v="234" actId="2696"/>
        <pc:sldMkLst>
          <pc:docMk/>
          <pc:sldMk cId="1975449567" sldId="287"/>
        </pc:sldMkLst>
      </pc:sldChg>
      <pc:sldChg chg="del">
        <pc:chgData name="Jorge Adrian Rangel Hernandez" userId="3ba4a657-42da-49e4-a169-35047bf9f9f7" providerId="ADAL" clId="{28F49223-D33C-4523-B757-B771EBC35C00}" dt="2020-05-26T19:45:59.793" v="238" actId="2696"/>
        <pc:sldMkLst>
          <pc:docMk/>
          <pc:sldMk cId="3118780032" sldId="288"/>
        </pc:sldMkLst>
      </pc:sldChg>
      <pc:sldChg chg="del">
        <pc:chgData name="Jorge Adrian Rangel Hernandez" userId="3ba4a657-42da-49e4-a169-35047bf9f9f7" providerId="ADAL" clId="{28F49223-D33C-4523-B757-B771EBC35C00}" dt="2020-05-26T19:46:04.409" v="239" actId="2696"/>
        <pc:sldMkLst>
          <pc:docMk/>
          <pc:sldMk cId="751874313" sldId="289"/>
        </pc:sldMkLst>
      </pc:sldChg>
      <pc:sldChg chg="modSp">
        <pc:chgData name="Jorge Adrian Rangel Hernandez" userId="3ba4a657-42da-49e4-a169-35047bf9f9f7" providerId="ADAL" clId="{28F49223-D33C-4523-B757-B771EBC35C00}" dt="2020-05-27T05:12:24.994" v="3385" actId="20577"/>
        <pc:sldMkLst>
          <pc:docMk/>
          <pc:sldMk cId="1521887488" sldId="290"/>
        </pc:sldMkLst>
        <pc:spChg chg="mod">
          <ac:chgData name="Jorge Adrian Rangel Hernandez" userId="3ba4a657-42da-49e4-a169-35047bf9f9f7" providerId="ADAL" clId="{28F49223-D33C-4523-B757-B771EBC35C00}" dt="2020-05-27T05:12:24.994" v="3385" actId="20577"/>
          <ac:spMkLst>
            <pc:docMk/>
            <pc:sldMk cId="1521887488" sldId="290"/>
            <ac:spMk id="5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5:10:16.551" v="3259" actId="403"/>
          <ac:graphicFrameMkLst>
            <pc:docMk/>
            <pc:sldMk cId="1521887488" sldId="290"/>
            <ac:graphicFrameMk id="8" creationId="{00000000-0000-0000-0000-000000000000}"/>
          </ac:graphicFrameMkLst>
        </pc:graphicFrameChg>
      </pc:sldChg>
      <pc:sldChg chg="modSp del ord">
        <pc:chgData name="Jorge Adrian Rangel Hernandez" userId="3ba4a657-42da-49e4-a169-35047bf9f9f7" providerId="ADAL" clId="{28F49223-D33C-4523-B757-B771EBC35C00}" dt="2020-05-26T19:53:46.341" v="276" actId="2696"/>
        <pc:sldMkLst>
          <pc:docMk/>
          <pc:sldMk cId="1055836734" sldId="291"/>
        </pc:sldMkLst>
        <pc:graphicFrameChg chg="mod">
          <ac:chgData name="Jorge Adrian Rangel Hernandez" userId="3ba4a657-42da-49e4-a169-35047bf9f9f7" providerId="ADAL" clId="{28F49223-D33C-4523-B757-B771EBC35C00}" dt="2020-05-26T19:49:30.999" v="258" actId="20577"/>
          <ac:graphicFrameMkLst>
            <pc:docMk/>
            <pc:sldMk cId="1055836734" sldId="291"/>
            <ac:graphicFrameMk id="8" creationId="{00000000-0000-0000-0000-000000000000}"/>
          </ac:graphicFrameMkLst>
        </pc:graphicFrameChg>
      </pc:sldChg>
      <pc:sldChg chg="addSp modSp">
        <pc:chgData name="Jorge Adrian Rangel Hernandez" userId="3ba4a657-42da-49e4-a169-35047bf9f9f7" providerId="ADAL" clId="{28F49223-D33C-4523-B757-B771EBC35C00}" dt="2020-05-27T05:27:54.343" v="3602" actId="1076"/>
        <pc:sldMkLst>
          <pc:docMk/>
          <pc:sldMk cId="3578309053" sldId="292"/>
        </pc:sldMkLst>
        <pc:spChg chg="add mod">
          <ac:chgData name="Jorge Adrian Rangel Hernandez" userId="3ba4a657-42da-49e4-a169-35047bf9f9f7" providerId="ADAL" clId="{28F49223-D33C-4523-B757-B771EBC35C00}" dt="2020-05-27T05:27:54.343" v="3602" actId="1076"/>
          <ac:spMkLst>
            <pc:docMk/>
            <pc:sldMk cId="3578309053" sldId="292"/>
            <ac:spMk id="3" creationId="{F3066E4D-BBDD-40FB-8F0C-50EE4E8F3385}"/>
          </ac:spMkLst>
        </pc:spChg>
        <pc:spChg chg="mod">
          <ac:chgData name="Jorge Adrian Rangel Hernandez" userId="3ba4a657-42da-49e4-a169-35047bf9f9f7" providerId="ADAL" clId="{28F49223-D33C-4523-B757-B771EBC35C00}" dt="2020-05-27T05:23:42.854" v="3587" actId="6549"/>
          <ac:spMkLst>
            <pc:docMk/>
            <pc:sldMk cId="3578309053" sldId="292"/>
            <ac:spMk id="4" creationId="{00000000-0000-0000-0000-000000000000}"/>
          </ac:spMkLst>
        </pc:spChg>
        <pc:spChg chg="add mod">
          <ac:chgData name="Jorge Adrian Rangel Hernandez" userId="3ba4a657-42da-49e4-a169-35047bf9f9f7" providerId="ADAL" clId="{28F49223-D33C-4523-B757-B771EBC35C00}" dt="2020-05-27T05:21:59.509" v="3473" actId="1076"/>
          <ac:spMkLst>
            <pc:docMk/>
            <pc:sldMk cId="3578309053" sldId="292"/>
            <ac:spMk id="5" creationId="{E23BD73F-1686-4C69-9932-7A3EECDF9621}"/>
          </ac:spMkLst>
        </pc:spChg>
        <pc:spChg chg="add mod">
          <ac:chgData name="Jorge Adrian Rangel Hernandez" userId="3ba4a657-42da-49e4-a169-35047bf9f9f7" providerId="ADAL" clId="{28F49223-D33C-4523-B757-B771EBC35C00}" dt="2020-05-27T05:22:24.037" v="3476" actId="207"/>
          <ac:spMkLst>
            <pc:docMk/>
            <pc:sldMk cId="3578309053" sldId="292"/>
            <ac:spMk id="7" creationId="{DFEF0E70-D77F-4793-BE5C-030D30720112}"/>
          </ac:spMkLst>
        </pc:spChg>
        <pc:graphicFrameChg chg="mod">
          <ac:chgData name="Jorge Adrian Rangel Hernandez" userId="3ba4a657-42da-49e4-a169-35047bf9f9f7" providerId="ADAL" clId="{28F49223-D33C-4523-B757-B771EBC35C00}" dt="2020-05-27T05:18:56.745" v="3449"/>
          <ac:graphicFrameMkLst>
            <pc:docMk/>
            <pc:sldMk cId="3578309053" sldId="292"/>
            <ac:graphicFrameMk id="8" creationId="{00000000-0000-0000-0000-000000000000}"/>
          </ac:graphicFrameMkLst>
        </pc:graphicFrameChg>
      </pc:sldChg>
      <pc:sldChg chg="addSp modSp modNotesTx">
        <pc:chgData name="Jorge Adrian Rangel Hernandez" userId="3ba4a657-42da-49e4-a169-35047bf9f9f7" providerId="ADAL" clId="{28F49223-D33C-4523-B757-B771EBC35C00}" dt="2020-05-27T05:31:51.975" v="3868" actId="20577"/>
        <pc:sldMkLst>
          <pc:docMk/>
          <pc:sldMk cId="540474557" sldId="293"/>
        </pc:sldMkLst>
        <pc:spChg chg="add mod">
          <ac:chgData name="Jorge Adrian Rangel Hernandez" userId="3ba4a657-42da-49e4-a169-35047bf9f9f7" providerId="ADAL" clId="{28F49223-D33C-4523-B757-B771EBC35C00}" dt="2020-05-27T05:28:40.310" v="3718" actId="20577"/>
          <ac:spMkLst>
            <pc:docMk/>
            <pc:sldMk cId="540474557" sldId="293"/>
            <ac:spMk id="3" creationId="{0F8F7FA2-9AB9-4CF7-B948-B0C4B7A2B318}"/>
          </ac:spMkLst>
        </pc:spChg>
        <pc:spChg chg="add mod">
          <ac:chgData name="Jorge Adrian Rangel Hernandez" userId="3ba4a657-42da-49e4-a169-35047bf9f9f7" providerId="ADAL" clId="{28F49223-D33C-4523-B757-B771EBC35C00}" dt="2020-05-27T05:31:51.975" v="3868" actId="20577"/>
          <ac:spMkLst>
            <pc:docMk/>
            <pc:sldMk cId="540474557" sldId="293"/>
            <ac:spMk id="4" creationId="{414AA196-B988-460C-A963-2D883F501B18}"/>
          </ac:spMkLst>
        </pc:spChg>
        <pc:spChg chg="add mod">
          <ac:chgData name="Jorge Adrian Rangel Hernandez" userId="3ba4a657-42da-49e4-a169-35047bf9f9f7" providerId="ADAL" clId="{28F49223-D33C-4523-B757-B771EBC35C00}" dt="2020-05-27T05:28:54.129" v="3720" actId="1076"/>
          <ac:spMkLst>
            <pc:docMk/>
            <pc:sldMk cId="540474557" sldId="293"/>
            <ac:spMk id="9" creationId="{548D0247-3588-4D5B-8D47-5EB180452A91}"/>
          </ac:spMkLst>
        </pc:spChg>
        <pc:spChg chg="add mod">
          <ac:chgData name="Jorge Adrian Rangel Hernandez" userId="3ba4a657-42da-49e4-a169-35047bf9f9f7" providerId="ADAL" clId="{28F49223-D33C-4523-B757-B771EBC35C00}" dt="2020-05-27T05:29:07.293" v="3722" actId="1076"/>
          <ac:spMkLst>
            <pc:docMk/>
            <pc:sldMk cId="540474557" sldId="293"/>
            <ac:spMk id="10" creationId="{A678F29C-4B72-4745-9A97-3EFECAC941E8}"/>
          </ac:spMkLst>
        </pc:spChg>
        <pc:graphicFrameChg chg="mod">
          <ac:chgData name="Jorge Adrian Rangel Hernandez" userId="3ba4a657-42da-49e4-a169-35047bf9f9f7" providerId="ADAL" clId="{28F49223-D33C-4523-B757-B771EBC35C00}" dt="2020-05-27T05:26:56.232" v="3601" actId="20577"/>
          <ac:graphicFrameMkLst>
            <pc:docMk/>
            <pc:sldMk cId="540474557" sldId="293"/>
            <ac:graphicFrameMk id="8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55:46.644" v="279" actId="2696"/>
        <pc:sldMkLst>
          <pc:docMk/>
          <pc:sldMk cId="3972493345" sldId="294"/>
        </pc:sldMkLst>
      </pc:sldChg>
      <pc:sldChg chg="del">
        <pc:chgData name="Jorge Adrian Rangel Hernandez" userId="3ba4a657-42da-49e4-a169-35047bf9f9f7" providerId="ADAL" clId="{28F49223-D33C-4523-B757-B771EBC35C00}" dt="2020-05-26T23:14:47.708" v="2161" actId="2696"/>
        <pc:sldMkLst>
          <pc:docMk/>
          <pc:sldMk cId="1646345640" sldId="295"/>
        </pc:sldMkLst>
      </pc:sldChg>
      <pc:sldChg chg="del">
        <pc:chgData name="Jorge Adrian Rangel Hernandez" userId="3ba4a657-42da-49e4-a169-35047bf9f9f7" providerId="ADAL" clId="{28F49223-D33C-4523-B757-B771EBC35C00}" dt="2020-05-26T19:56:28.737" v="280" actId="2696"/>
        <pc:sldMkLst>
          <pc:docMk/>
          <pc:sldMk cId="2448012520" sldId="296"/>
        </pc:sldMkLst>
      </pc:sldChg>
      <pc:sldChg chg="modSp">
        <pc:chgData name="Jorge Adrian Rangel Hernandez" userId="3ba4a657-42da-49e4-a169-35047bf9f9f7" providerId="ADAL" clId="{28F49223-D33C-4523-B757-B771EBC35C00}" dt="2020-05-27T05:32:11.965" v="3870" actId="403"/>
        <pc:sldMkLst>
          <pc:docMk/>
          <pc:sldMk cId="1230842125" sldId="297"/>
        </pc:sldMkLst>
        <pc:graphicFrameChg chg="mod">
          <ac:chgData name="Jorge Adrian Rangel Hernandez" userId="3ba4a657-42da-49e4-a169-35047bf9f9f7" providerId="ADAL" clId="{28F49223-D33C-4523-B757-B771EBC35C00}" dt="2020-05-27T05:32:11.965" v="3870" actId="403"/>
          <ac:graphicFrameMkLst>
            <pc:docMk/>
            <pc:sldMk cId="1230842125" sldId="297"/>
            <ac:graphicFrameMk id="6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45:55.826" v="237" actId="2696"/>
        <pc:sldMkLst>
          <pc:docMk/>
          <pc:sldMk cId="2401719774" sldId="309"/>
        </pc:sldMkLst>
      </pc:sldChg>
      <pc:sldChg chg="modSp">
        <pc:chgData name="Jorge Adrian Rangel Hernandez" userId="3ba4a657-42da-49e4-a169-35047bf9f9f7" providerId="ADAL" clId="{28F49223-D33C-4523-B757-B771EBC35C00}" dt="2020-05-27T04:46:55.378" v="2952" actId="20577"/>
        <pc:sldMkLst>
          <pc:docMk/>
          <pc:sldMk cId="1447448858" sldId="311"/>
        </pc:sldMkLst>
        <pc:graphicFrameChg chg="mod">
          <ac:chgData name="Jorge Adrian Rangel Hernandez" userId="3ba4a657-42da-49e4-a169-35047bf9f9f7" providerId="ADAL" clId="{28F49223-D33C-4523-B757-B771EBC35C00}" dt="2020-05-27T04:46:55.378" v="2952" actId="20577"/>
          <ac:graphicFrameMkLst>
            <pc:docMk/>
            <pc:sldMk cId="1447448858" sldId="311"/>
            <ac:graphicFrameMk id="4" creationId="{00000000-0000-0000-0000-000000000000}"/>
          </ac:graphicFrameMkLst>
        </pc:graphicFrameChg>
      </pc:sldChg>
      <pc:sldChg chg="delSp modSp">
        <pc:chgData name="Jorge Adrian Rangel Hernandez" userId="3ba4a657-42da-49e4-a169-35047bf9f9f7" providerId="ADAL" clId="{28F49223-D33C-4523-B757-B771EBC35C00}" dt="2020-05-27T04:48:43.509" v="2980" actId="113"/>
        <pc:sldMkLst>
          <pc:docMk/>
          <pc:sldMk cId="2617681256" sldId="312"/>
        </pc:sldMkLst>
        <pc:spChg chg="del mod">
          <ac:chgData name="Jorge Adrian Rangel Hernandez" userId="3ba4a657-42da-49e4-a169-35047bf9f9f7" providerId="ADAL" clId="{28F49223-D33C-4523-B757-B771EBC35C00}" dt="2020-05-26T22:52:49.733" v="2122" actId="478"/>
          <ac:spMkLst>
            <pc:docMk/>
            <pc:sldMk cId="2617681256" sldId="312"/>
            <ac:spMk id="8" creationId="{00000000-0000-0000-0000-000000000000}"/>
          </ac:spMkLst>
        </pc:spChg>
        <pc:graphicFrameChg chg="mod modGraphic">
          <ac:chgData name="Jorge Adrian Rangel Hernandez" userId="3ba4a657-42da-49e4-a169-35047bf9f9f7" providerId="ADAL" clId="{28F49223-D33C-4523-B757-B771EBC35C00}" dt="2020-05-27T04:48:43.509" v="2980" actId="113"/>
          <ac:graphicFrameMkLst>
            <pc:docMk/>
            <pc:sldMk cId="2617681256" sldId="312"/>
            <ac:graphicFrameMk id="6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45:51.849" v="236" actId="2696"/>
        <pc:sldMkLst>
          <pc:docMk/>
          <pc:sldMk cId="3674986492" sldId="313"/>
        </pc:sldMkLst>
      </pc:sldChg>
      <pc:sldChg chg="modSp">
        <pc:chgData name="Jorge Adrian Rangel Hernandez" userId="3ba4a657-42da-49e4-a169-35047bf9f9f7" providerId="ADAL" clId="{28F49223-D33C-4523-B757-B771EBC35C00}" dt="2020-05-27T05:15:26.781" v="3410" actId="6549"/>
        <pc:sldMkLst>
          <pc:docMk/>
          <pc:sldMk cId="2142182187" sldId="317"/>
        </pc:sldMkLst>
        <pc:spChg chg="mod">
          <ac:chgData name="Jorge Adrian Rangel Hernandez" userId="3ba4a657-42da-49e4-a169-35047bf9f9f7" providerId="ADAL" clId="{28F49223-D33C-4523-B757-B771EBC35C00}" dt="2020-05-27T05:15:26.781" v="3410" actId="6549"/>
          <ac:spMkLst>
            <pc:docMk/>
            <pc:sldMk cId="2142182187" sldId="317"/>
            <ac:spMk id="4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5:14:54.074" v="3404" actId="20577"/>
          <ac:graphicFrameMkLst>
            <pc:docMk/>
            <pc:sldMk cId="2142182187" sldId="317"/>
            <ac:graphicFrameMk id="6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0:19:02.304" v="2543" actId="20577"/>
        <pc:sldMkLst>
          <pc:docMk/>
          <pc:sldMk cId="4114816745" sldId="318"/>
        </pc:sldMkLst>
        <pc:graphicFrameChg chg="modGraphic">
          <ac:chgData name="Jorge Adrian Rangel Hernandez" userId="3ba4a657-42da-49e4-a169-35047bf9f9f7" providerId="ADAL" clId="{28F49223-D33C-4523-B757-B771EBC35C00}" dt="2020-05-27T00:19:02.304" v="2543" actId="20577"/>
          <ac:graphicFrameMkLst>
            <pc:docMk/>
            <pc:sldMk cId="4114816745" sldId="318"/>
            <ac:graphicFrameMk id="3" creationId="{00000000-0000-0000-0000-000000000000}"/>
          </ac:graphicFrameMkLst>
        </pc:graphicFrameChg>
      </pc:sldChg>
      <pc:sldChg chg="addSp delSp modSp">
        <pc:chgData name="Jorge Adrian Rangel Hernandez" userId="3ba4a657-42da-49e4-a169-35047bf9f9f7" providerId="ADAL" clId="{28F49223-D33C-4523-B757-B771EBC35C00}" dt="2020-05-27T06:22:47.183" v="4466" actId="20577"/>
        <pc:sldMkLst>
          <pc:docMk/>
          <pc:sldMk cId="1485957263" sldId="319"/>
        </pc:sldMkLst>
        <pc:spChg chg="mod">
          <ac:chgData name="Jorge Adrian Rangel Hernandez" userId="3ba4a657-42da-49e4-a169-35047bf9f9f7" providerId="ADAL" clId="{28F49223-D33C-4523-B757-B771EBC35C00}" dt="2020-05-27T06:22:47.183" v="4466" actId="20577"/>
          <ac:spMkLst>
            <pc:docMk/>
            <pc:sldMk cId="1485957263" sldId="319"/>
            <ac:spMk id="3" creationId="{00000000-0000-0000-0000-000000000000}"/>
          </ac:spMkLst>
        </pc:spChg>
        <pc:graphicFrameChg chg="add mod">
          <ac:chgData name="Jorge Adrian Rangel Hernandez" userId="3ba4a657-42da-49e4-a169-35047bf9f9f7" providerId="ADAL" clId="{28F49223-D33C-4523-B757-B771EBC35C00}" dt="2020-05-27T06:22:21.378" v="4464" actId="403"/>
          <ac:graphicFrameMkLst>
            <pc:docMk/>
            <pc:sldMk cId="1485957263" sldId="319"/>
            <ac:graphicFrameMk id="5" creationId="{F5CC93A4-18D2-4004-B887-457490F10D70}"/>
          </ac:graphicFrameMkLst>
        </pc:graphicFrameChg>
        <pc:graphicFrameChg chg="del">
          <ac:chgData name="Jorge Adrian Rangel Hernandez" userId="3ba4a657-42da-49e4-a169-35047bf9f9f7" providerId="ADAL" clId="{28F49223-D33C-4523-B757-B771EBC35C00}" dt="2020-05-26T21:00:13.408" v="536" actId="478"/>
          <ac:graphicFrameMkLst>
            <pc:docMk/>
            <pc:sldMk cId="1485957263" sldId="319"/>
            <ac:graphicFrameMk id="6" creationId="{00000000-0000-0000-0000-000000000000}"/>
          </ac:graphicFrameMkLst>
        </pc:graphicFrameChg>
        <pc:picChg chg="mod">
          <ac:chgData name="Jorge Adrian Rangel Hernandez" userId="3ba4a657-42da-49e4-a169-35047bf9f9f7" providerId="ADAL" clId="{28F49223-D33C-4523-B757-B771EBC35C00}" dt="2020-05-27T06:22:36.060" v="4465" actId="14100"/>
          <ac:picMkLst>
            <pc:docMk/>
            <pc:sldMk cId="1485957263" sldId="319"/>
            <ac:picMk id="2" creationId="{00000000-0000-0000-0000-000000000000}"/>
          </ac:picMkLst>
        </pc:picChg>
      </pc:sldChg>
      <pc:sldChg chg="addSp delSp modSp">
        <pc:chgData name="Jorge Adrian Rangel Hernandez" userId="3ba4a657-42da-49e4-a169-35047bf9f9f7" providerId="ADAL" clId="{28F49223-D33C-4523-B757-B771EBC35C00}" dt="2020-05-27T06:21:58.278" v="4449" actId="403"/>
        <pc:sldMkLst>
          <pc:docMk/>
          <pc:sldMk cId="2149127754" sldId="320"/>
        </pc:sldMkLst>
        <pc:spChg chg="mod">
          <ac:chgData name="Jorge Adrian Rangel Hernandez" userId="3ba4a657-42da-49e4-a169-35047bf9f9f7" providerId="ADAL" clId="{28F49223-D33C-4523-B757-B771EBC35C00}" dt="2020-05-26T20:56:54.880" v="514" actId="1076"/>
          <ac:spMkLst>
            <pc:docMk/>
            <pc:sldMk cId="2149127754" sldId="320"/>
            <ac:spMk id="3" creationId="{00000000-0000-0000-0000-000000000000}"/>
          </ac:spMkLst>
        </pc:spChg>
        <pc:graphicFrameChg chg="add mod">
          <ac:chgData name="Jorge Adrian Rangel Hernandez" userId="3ba4a657-42da-49e4-a169-35047bf9f9f7" providerId="ADAL" clId="{28F49223-D33C-4523-B757-B771EBC35C00}" dt="2020-05-27T06:21:58.278" v="4449" actId="403"/>
          <ac:graphicFrameMkLst>
            <pc:docMk/>
            <pc:sldMk cId="2149127754" sldId="320"/>
            <ac:graphicFrameMk id="5" creationId="{21846ECF-0A84-4FD8-BB08-C12D3AB7CA1D}"/>
          </ac:graphicFrameMkLst>
        </pc:graphicFrameChg>
        <pc:graphicFrameChg chg="del mod">
          <ac:chgData name="Jorge Adrian Rangel Hernandez" userId="3ba4a657-42da-49e4-a169-35047bf9f9f7" providerId="ADAL" clId="{28F49223-D33C-4523-B757-B771EBC35C00}" dt="2020-05-26T20:57:59.585" v="516" actId="478"/>
          <ac:graphicFrameMkLst>
            <pc:docMk/>
            <pc:sldMk cId="2149127754" sldId="320"/>
            <ac:graphicFrameMk id="8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19:57:19.001" v="282" actId="2696"/>
        <pc:sldMkLst>
          <pc:docMk/>
          <pc:sldMk cId="657297667" sldId="321"/>
        </pc:sldMkLst>
      </pc:sldChg>
      <pc:sldChg chg="del">
        <pc:chgData name="Jorge Adrian Rangel Hernandez" userId="3ba4a657-42da-49e4-a169-35047bf9f9f7" providerId="ADAL" clId="{28F49223-D33C-4523-B757-B771EBC35C00}" dt="2020-05-26T19:56:55.648" v="281" actId="2696"/>
        <pc:sldMkLst>
          <pc:docMk/>
          <pc:sldMk cId="1890045306" sldId="322"/>
        </pc:sldMkLst>
      </pc:sldChg>
      <pc:sldChg chg="modSp">
        <pc:chgData name="Jorge Adrian Rangel Hernandez" userId="3ba4a657-42da-49e4-a169-35047bf9f9f7" providerId="ADAL" clId="{28F49223-D33C-4523-B757-B771EBC35C00}" dt="2020-05-27T05:37:40.017" v="4015" actId="6549"/>
        <pc:sldMkLst>
          <pc:docMk/>
          <pc:sldMk cId="2080952079" sldId="323"/>
        </pc:sldMkLst>
        <pc:spChg chg="mod">
          <ac:chgData name="Jorge Adrian Rangel Hernandez" userId="3ba4a657-42da-49e4-a169-35047bf9f9f7" providerId="ADAL" clId="{28F49223-D33C-4523-B757-B771EBC35C00}" dt="2020-05-27T05:37:40.017" v="4015" actId="6549"/>
          <ac:spMkLst>
            <pc:docMk/>
            <pc:sldMk cId="2080952079" sldId="323"/>
            <ac:spMk id="4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6T20:05:47.796" v="297" actId="403"/>
          <ac:graphicFrameMkLst>
            <pc:docMk/>
            <pc:sldMk cId="2080952079" sldId="323"/>
            <ac:graphicFrameMk id="3" creationId="{00000000-0000-0000-0000-000000000000}"/>
          </ac:graphicFrameMkLst>
        </pc:graphicFrameChg>
      </pc:sldChg>
      <pc:sldChg chg="addSp delSp modSp del">
        <pc:chgData name="Jorge Adrian Rangel Hernandez" userId="3ba4a657-42da-49e4-a169-35047bf9f9f7" providerId="ADAL" clId="{28F49223-D33C-4523-B757-B771EBC35C00}" dt="2020-05-26T23:16:37.031" v="2162" actId="2696"/>
        <pc:sldMkLst>
          <pc:docMk/>
          <pc:sldMk cId="3323856401" sldId="324"/>
        </pc:sldMkLst>
        <pc:graphicFrameChg chg="del mod">
          <ac:chgData name="Jorge Adrian Rangel Hernandez" userId="3ba4a657-42da-49e4-a169-35047bf9f9f7" providerId="ADAL" clId="{28F49223-D33C-4523-B757-B771EBC35C00}" dt="2020-05-26T20:20:44.287" v="344" actId="478"/>
          <ac:graphicFrameMkLst>
            <pc:docMk/>
            <pc:sldMk cId="3323856401" sldId="324"/>
            <ac:graphicFrameMk id="3" creationId="{00000000-0000-0000-0000-000000000000}"/>
          </ac:graphicFrameMkLst>
        </pc:graphicFrameChg>
        <pc:graphicFrameChg chg="add mod">
          <ac:chgData name="Jorge Adrian Rangel Hernandez" userId="3ba4a657-42da-49e4-a169-35047bf9f9f7" providerId="ADAL" clId="{28F49223-D33C-4523-B757-B771EBC35C00}" dt="2020-05-26T20:21:49.080" v="363" actId="207"/>
          <ac:graphicFrameMkLst>
            <pc:docMk/>
            <pc:sldMk cId="3323856401" sldId="324"/>
            <ac:graphicFrameMk id="5" creationId="{C42BBB8B-314A-4884-AFF4-9CE75F8B14C3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20:04:25.547" v="289" actId="2696"/>
        <pc:sldMkLst>
          <pc:docMk/>
          <pc:sldMk cId="570708071" sldId="325"/>
        </pc:sldMkLst>
      </pc:sldChg>
      <pc:sldChg chg="addSp delSp modSp mod">
        <pc:chgData name="Jorge Adrian Rangel Hernandez" userId="3ba4a657-42da-49e4-a169-35047bf9f9f7" providerId="ADAL" clId="{28F49223-D33C-4523-B757-B771EBC35C00}" dt="2020-05-27T06:02:45.737" v="4039" actId="403"/>
        <pc:sldMkLst>
          <pc:docMk/>
          <pc:sldMk cId="2076295824" sldId="326"/>
        </pc:sldMkLst>
        <pc:graphicFrameChg chg="del mod">
          <ac:chgData name="Jorge Adrian Rangel Hernandez" userId="3ba4a657-42da-49e4-a169-35047bf9f9f7" providerId="ADAL" clId="{28F49223-D33C-4523-B757-B771EBC35C00}" dt="2020-05-27T06:01:22.052" v="4020" actId="478"/>
          <ac:graphicFrameMkLst>
            <pc:docMk/>
            <pc:sldMk cId="2076295824" sldId="326"/>
            <ac:graphicFrameMk id="3" creationId="{00000000-0000-0000-0000-000000000000}"/>
          </ac:graphicFrameMkLst>
        </pc:graphicFrameChg>
        <pc:graphicFrameChg chg="add mod">
          <ac:chgData name="Jorge Adrian Rangel Hernandez" userId="3ba4a657-42da-49e4-a169-35047bf9f9f7" providerId="ADAL" clId="{28F49223-D33C-4523-B757-B771EBC35C00}" dt="2020-05-27T06:02:45.737" v="4039" actId="403"/>
          <ac:graphicFrameMkLst>
            <pc:docMk/>
            <pc:sldMk cId="2076295824" sldId="326"/>
            <ac:graphicFrameMk id="5" creationId="{719EC8FD-1318-4B79-A55D-C5FCACFEBA68}"/>
          </ac:graphicFrameMkLst>
        </pc:graphicFrameChg>
        <pc:picChg chg="mod">
          <ac:chgData name="Jorge Adrian Rangel Hernandez" userId="3ba4a657-42da-49e4-a169-35047bf9f9f7" providerId="ADAL" clId="{28F49223-D33C-4523-B757-B771EBC35C00}" dt="2020-05-27T06:02:35.110" v="4038" actId="14100"/>
          <ac:picMkLst>
            <pc:docMk/>
            <pc:sldMk cId="2076295824" sldId="326"/>
            <ac:picMk id="2" creationId="{00000000-0000-0000-0000-000000000000}"/>
          </ac:picMkLst>
        </pc:picChg>
      </pc:sldChg>
      <pc:sldChg chg="modSp del">
        <pc:chgData name="Jorge Adrian Rangel Hernandez" userId="3ba4a657-42da-49e4-a169-35047bf9f9f7" providerId="ADAL" clId="{28F49223-D33C-4523-B757-B771EBC35C00}" dt="2020-05-26T23:17:06.988" v="2163" actId="2696"/>
        <pc:sldMkLst>
          <pc:docMk/>
          <pc:sldMk cId="225215117" sldId="327"/>
        </pc:sldMkLst>
        <pc:spChg chg="mod">
          <ac:chgData name="Jorge Adrian Rangel Hernandez" userId="3ba4a657-42da-49e4-a169-35047bf9f9f7" providerId="ADAL" clId="{28F49223-D33C-4523-B757-B771EBC35C00}" dt="2020-05-26T20:07:17.023" v="325" actId="20577"/>
          <ac:spMkLst>
            <pc:docMk/>
            <pc:sldMk cId="225215117" sldId="327"/>
            <ac:spMk id="4" creationId="{00000000-0000-0000-0000-000000000000}"/>
          </ac:spMkLst>
        </pc:spChg>
      </pc:sldChg>
      <pc:sldChg chg="modSp del">
        <pc:chgData name="Jorge Adrian Rangel Hernandez" userId="3ba4a657-42da-49e4-a169-35047bf9f9f7" providerId="ADAL" clId="{28F49223-D33C-4523-B757-B771EBC35C00}" dt="2020-05-26T20:06:17.272" v="298" actId="2696"/>
        <pc:sldMkLst>
          <pc:docMk/>
          <pc:sldMk cId="1562934958" sldId="328"/>
        </pc:sldMkLst>
        <pc:graphicFrameChg chg="mod">
          <ac:chgData name="Jorge Adrian Rangel Hernandez" userId="3ba4a657-42da-49e4-a169-35047bf9f9f7" providerId="ADAL" clId="{28F49223-D33C-4523-B757-B771EBC35C00}" dt="2020-05-26T20:04:52.566" v="292" actId="207"/>
          <ac:graphicFrameMkLst>
            <pc:docMk/>
            <pc:sldMk cId="1562934958" sldId="328"/>
            <ac:graphicFrameMk id="3" creationId="{00000000-0000-0000-0000-000000000000}"/>
          </ac:graphicFrameMkLst>
        </pc:graphicFrameChg>
      </pc:sldChg>
      <pc:sldChg chg="addSp delSp modSp">
        <pc:chgData name="Jorge Adrian Rangel Hernandez" userId="3ba4a657-42da-49e4-a169-35047bf9f9f7" providerId="ADAL" clId="{28F49223-D33C-4523-B757-B771EBC35C00}" dt="2020-05-27T06:15:27.674" v="4279" actId="20577"/>
        <pc:sldMkLst>
          <pc:docMk/>
          <pc:sldMk cId="4254414661" sldId="329"/>
        </pc:sldMkLst>
        <pc:spChg chg="mod">
          <ac:chgData name="Jorge Adrian Rangel Hernandez" userId="3ba4a657-42da-49e4-a169-35047bf9f9f7" providerId="ADAL" clId="{28F49223-D33C-4523-B757-B771EBC35C00}" dt="2020-05-27T06:15:27.674" v="4279" actId="20577"/>
          <ac:spMkLst>
            <pc:docMk/>
            <pc:sldMk cId="4254414661" sldId="329"/>
            <ac:spMk id="4" creationId="{00000000-0000-0000-0000-000000000000}"/>
          </ac:spMkLst>
        </pc:spChg>
        <pc:graphicFrameChg chg="del">
          <ac:chgData name="Jorge Adrian Rangel Hernandez" userId="3ba4a657-42da-49e4-a169-35047bf9f9f7" providerId="ADAL" clId="{28F49223-D33C-4523-B757-B771EBC35C00}" dt="2020-05-26T20:35:13.497" v="387" actId="478"/>
          <ac:graphicFrameMkLst>
            <pc:docMk/>
            <pc:sldMk cId="4254414661" sldId="329"/>
            <ac:graphicFrameMk id="3" creationId="{00000000-0000-0000-0000-000000000000}"/>
          </ac:graphicFrameMkLst>
        </pc:graphicFrameChg>
        <pc:graphicFrameChg chg="add mod">
          <ac:chgData name="Jorge Adrian Rangel Hernandez" userId="3ba4a657-42da-49e4-a169-35047bf9f9f7" providerId="ADAL" clId="{28F49223-D33C-4523-B757-B771EBC35C00}" dt="2020-05-27T06:14:54.720" v="4238" actId="20577"/>
          <ac:graphicFrameMkLst>
            <pc:docMk/>
            <pc:sldMk cId="4254414661" sldId="329"/>
            <ac:graphicFrameMk id="5" creationId="{1329ADC4-6128-43E7-8B89-69D3438BCB28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04:48.123" v="4083" actId="20577"/>
        <pc:sldMkLst>
          <pc:docMk/>
          <pc:sldMk cId="4257346560" sldId="330"/>
        </pc:sldMkLst>
        <pc:graphicFrameChg chg="mod">
          <ac:chgData name="Jorge Adrian Rangel Hernandez" userId="3ba4a657-42da-49e4-a169-35047bf9f9f7" providerId="ADAL" clId="{28F49223-D33C-4523-B757-B771EBC35C00}" dt="2020-05-27T06:04:48.123" v="4083" actId="20577"/>
          <ac:graphicFrameMkLst>
            <pc:docMk/>
            <pc:sldMk cId="4257346560" sldId="330"/>
            <ac:graphicFrameMk id="4" creationId="{00000000-0000-0000-0000-000000000000}"/>
          </ac:graphicFrameMkLst>
        </pc:graphicFrameChg>
      </pc:sldChg>
      <pc:sldChg chg="modSp modNotesTx">
        <pc:chgData name="Jorge Adrian Rangel Hernandez" userId="3ba4a657-42da-49e4-a169-35047bf9f9f7" providerId="ADAL" clId="{28F49223-D33C-4523-B757-B771EBC35C00}" dt="2020-05-26T23:19:54.688" v="2182" actId="20577"/>
        <pc:sldMkLst>
          <pc:docMk/>
          <pc:sldMk cId="1470993389" sldId="331"/>
        </pc:sldMkLst>
        <pc:graphicFrameChg chg="mod">
          <ac:chgData name="Jorge Adrian Rangel Hernandez" userId="3ba4a657-42da-49e4-a169-35047bf9f9f7" providerId="ADAL" clId="{28F49223-D33C-4523-B757-B771EBC35C00}" dt="2020-05-26T20:14:34.367" v="341" actId="403"/>
          <ac:graphicFrameMkLst>
            <pc:docMk/>
            <pc:sldMk cId="1470993389" sldId="331"/>
            <ac:graphicFrameMk id="3" creationId="{00000000-0000-0000-0000-000000000000}"/>
          </ac:graphicFrameMkLst>
        </pc:graphicFrameChg>
      </pc:sldChg>
      <pc:sldChg chg="modSp modNotesTx">
        <pc:chgData name="Jorge Adrian Rangel Hernandez" userId="3ba4a657-42da-49e4-a169-35047bf9f9f7" providerId="ADAL" clId="{28F49223-D33C-4523-B757-B771EBC35C00}" dt="2020-05-27T06:09:31.433" v="4222" actId="403"/>
        <pc:sldMkLst>
          <pc:docMk/>
          <pc:sldMk cId="1502316129" sldId="333"/>
        </pc:sldMkLst>
        <pc:graphicFrameChg chg="mod">
          <ac:chgData name="Jorge Adrian Rangel Hernandez" userId="3ba4a657-42da-49e4-a169-35047bf9f9f7" providerId="ADAL" clId="{28F49223-D33C-4523-B757-B771EBC35C00}" dt="2020-05-27T06:09:31.433" v="4222" actId="403"/>
          <ac:graphicFrameMkLst>
            <pc:docMk/>
            <pc:sldMk cId="1502316129" sldId="333"/>
            <ac:graphicFrameMk id="3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05:05.280" v="4099" actId="20577"/>
        <pc:sldMkLst>
          <pc:docMk/>
          <pc:sldMk cId="3782447972" sldId="334"/>
        </pc:sldMkLst>
        <pc:graphicFrameChg chg="mod">
          <ac:chgData name="Jorge Adrian Rangel Hernandez" userId="3ba4a657-42da-49e4-a169-35047bf9f9f7" providerId="ADAL" clId="{28F49223-D33C-4523-B757-B771EBC35C00}" dt="2020-05-27T06:05:05.280" v="4099" actId="20577"/>
          <ac:graphicFrameMkLst>
            <pc:docMk/>
            <pc:sldMk cId="3782447972" sldId="334"/>
            <ac:graphicFrameMk id="3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09:12.966" v="4203" actId="20577"/>
        <pc:sldMkLst>
          <pc:docMk/>
          <pc:sldMk cId="1914188945" sldId="335"/>
        </pc:sldMkLst>
        <pc:spChg chg="mod">
          <ac:chgData name="Jorge Adrian Rangel Hernandez" userId="3ba4a657-42da-49e4-a169-35047bf9f9f7" providerId="ADAL" clId="{28F49223-D33C-4523-B757-B771EBC35C00}" dt="2020-05-27T06:09:12.966" v="4203" actId="20577"/>
          <ac:spMkLst>
            <pc:docMk/>
            <pc:sldMk cId="1914188945" sldId="335"/>
            <ac:spMk id="4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6:06:09.244" v="4101" actId="20577"/>
          <ac:graphicFrameMkLst>
            <pc:docMk/>
            <pc:sldMk cId="1914188945" sldId="335"/>
            <ac:graphicFrameMk id="3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14:09.187" v="4223"/>
        <pc:sldMkLst>
          <pc:docMk/>
          <pc:sldMk cId="3462210691" sldId="336"/>
        </pc:sldMkLst>
        <pc:graphicFrameChg chg="mod">
          <ac:chgData name="Jorge Adrian Rangel Hernandez" userId="3ba4a657-42da-49e4-a169-35047bf9f9f7" providerId="ADAL" clId="{28F49223-D33C-4523-B757-B771EBC35C00}" dt="2020-05-27T06:14:09.187" v="4223"/>
          <ac:graphicFrameMkLst>
            <pc:docMk/>
            <pc:sldMk cId="3462210691" sldId="336"/>
            <ac:graphicFrameMk id="3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17:47.923" v="4306" actId="6549"/>
        <pc:sldMkLst>
          <pc:docMk/>
          <pc:sldMk cId="1459888852" sldId="337"/>
        </pc:sldMkLst>
        <pc:spChg chg="mod">
          <ac:chgData name="Jorge Adrian Rangel Hernandez" userId="3ba4a657-42da-49e4-a169-35047bf9f9f7" providerId="ADAL" clId="{28F49223-D33C-4523-B757-B771EBC35C00}" dt="2020-05-27T06:17:47.923" v="4306" actId="6549"/>
          <ac:spMkLst>
            <pc:docMk/>
            <pc:sldMk cId="1459888852" sldId="337"/>
            <ac:spMk id="4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6:16:50.483" v="4283" actId="403"/>
          <ac:graphicFrameMkLst>
            <pc:docMk/>
            <pc:sldMk cId="1459888852" sldId="337"/>
            <ac:graphicFrameMk id="3" creationId="{00000000-0000-0000-0000-000000000000}"/>
          </ac:graphicFrameMkLst>
        </pc:graphicFrameChg>
      </pc:sldChg>
      <pc:sldChg chg="addSp delSp modSp">
        <pc:chgData name="Jorge Adrian Rangel Hernandez" userId="3ba4a657-42da-49e4-a169-35047bf9f9f7" providerId="ADAL" clId="{28F49223-D33C-4523-B757-B771EBC35C00}" dt="2020-05-27T06:21:35.005" v="4434" actId="6549"/>
        <pc:sldMkLst>
          <pc:docMk/>
          <pc:sldMk cId="294854373" sldId="338"/>
        </pc:sldMkLst>
        <pc:spChg chg="mod">
          <ac:chgData name="Jorge Adrian Rangel Hernandez" userId="3ba4a657-42da-49e4-a169-35047bf9f9f7" providerId="ADAL" clId="{28F49223-D33C-4523-B757-B771EBC35C00}" dt="2020-05-27T06:21:35.005" v="4434" actId="6549"/>
          <ac:spMkLst>
            <pc:docMk/>
            <pc:sldMk cId="294854373" sldId="338"/>
            <ac:spMk id="4" creationId="{00000000-0000-0000-0000-000000000000}"/>
          </ac:spMkLst>
        </pc:spChg>
        <pc:graphicFrameChg chg="del">
          <ac:chgData name="Jorge Adrian Rangel Hernandez" userId="3ba4a657-42da-49e4-a169-35047bf9f9f7" providerId="ADAL" clId="{28F49223-D33C-4523-B757-B771EBC35C00}" dt="2020-05-26T20:52:16.635" v="456" actId="478"/>
          <ac:graphicFrameMkLst>
            <pc:docMk/>
            <pc:sldMk cId="294854373" sldId="338"/>
            <ac:graphicFrameMk id="3" creationId="{00000000-0000-0000-0000-000000000000}"/>
          </ac:graphicFrameMkLst>
        </pc:graphicFrameChg>
        <pc:graphicFrameChg chg="add mod">
          <ac:chgData name="Jorge Adrian Rangel Hernandez" userId="3ba4a657-42da-49e4-a169-35047bf9f9f7" providerId="ADAL" clId="{28F49223-D33C-4523-B757-B771EBC35C00}" dt="2020-05-27T06:19:23.868" v="4340" actId="403"/>
          <ac:graphicFrameMkLst>
            <pc:docMk/>
            <pc:sldMk cId="294854373" sldId="338"/>
            <ac:graphicFrameMk id="5" creationId="{F5BC54C2-0D09-427E-8551-414719F8EE0D}"/>
          </ac:graphicFrameMkLst>
        </pc:graphicFrameChg>
      </pc:sldChg>
      <pc:sldChg chg="addSp delSp modSp">
        <pc:chgData name="Jorge Adrian Rangel Hernandez" userId="3ba4a657-42da-49e4-a169-35047bf9f9f7" providerId="ADAL" clId="{28F49223-D33C-4523-B757-B771EBC35C00}" dt="2020-05-27T06:19:05.406" v="4325" actId="20577"/>
        <pc:sldMkLst>
          <pc:docMk/>
          <pc:sldMk cId="3020301667" sldId="339"/>
        </pc:sldMkLst>
        <pc:spChg chg="mod">
          <ac:chgData name="Jorge Adrian Rangel Hernandez" userId="3ba4a657-42da-49e4-a169-35047bf9f9f7" providerId="ADAL" clId="{28F49223-D33C-4523-B757-B771EBC35C00}" dt="2020-05-27T06:19:05.406" v="4325" actId="20577"/>
          <ac:spMkLst>
            <pc:docMk/>
            <pc:sldMk cId="3020301667" sldId="339"/>
            <ac:spMk id="4" creationId="{00000000-0000-0000-0000-000000000000}"/>
          </ac:spMkLst>
        </pc:spChg>
        <pc:graphicFrameChg chg="del">
          <ac:chgData name="Jorge Adrian Rangel Hernandez" userId="3ba4a657-42da-49e4-a169-35047bf9f9f7" providerId="ADAL" clId="{28F49223-D33C-4523-B757-B771EBC35C00}" dt="2020-05-26T20:45:59.023" v="410" actId="478"/>
          <ac:graphicFrameMkLst>
            <pc:docMk/>
            <pc:sldMk cId="3020301667" sldId="339"/>
            <ac:graphicFrameMk id="3" creationId="{00000000-0000-0000-0000-000000000000}"/>
          </ac:graphicFrameMkLst>
        </pc:graphicFrameChg>
        <pc:graphicFrameChg chg="add mod">
          <ac:chgData name="Jorge Adrian Rangel Hernandez" userId="3ba4a657-42da-49e4-a169-35047bf9f9f7" providerId="ADAL" clId="{28F49223-D33C-4523-B757-B771EBC35C00}" dt="2020-05-27T06:18:51.281" v="4322" actId="14100"/>
          <ac:graphicFrameMkLst>
            <pc:docMk/>
            <pc:sldMk cId="3020301667" sldId="339"/>
            <ac:graphicFrameMk id="5" creationId="{8D379B1D-2281-4488-A8EC-6CCE00CDBCA4}"/>
          </ac:graphicFrameMkLst>
        </pc:graphicFrameChg>
        <pc:picChg chg="mod">
          <ac:chgData name="Jorge Adrian Rangel Hernandez" userId="3ba4a657-42da-49e4-a169-35047bf9f9f7" providerId="ADAL" clId="{28F49223-D33C-4523-B757-B771EBC35C00}" dt="2020-05-27T06:18:56.024" v="4323" actId="14100"/>
          <ac:picMkLst>
            <pc:docMk/>
            <pc:sldMk cId="3020301667" sldId="339"/>
            <ac:picMk id="2" creationId="{00000000-0000-0000-0000-000000000000}"/>
          </ac:picMkLst>
        </pc:picChg>
      </pc:sldChg>
      <pc:sldChg chg="del">
        <pc:chgData name="Jorge Adrian Rangel Hernandez" userId="3ba4a657-42da-49e4-a169-35047bf9f9f7" providerId="ADAL" clId="{28F49223-D33C-4523-B757-B771EBC35C00}" dt="2020-05-26T20:45:11.575" v="409" actId="2696"/>
        <pc:sldMkLst>
          <pc:docMk/>
          <pc:sldMk cId="4066272024" sldId="340"/>
        </pc:sldMkLst>
      </pc:sldChg>
      <pc:sldChg chg="addSp delSp modSp modNotesTx">
        <pc:chgData name="Jorge Adrian Rangel Hernandez" userId="3ba4a657-42da-49e4-a169-35047bf9f9f7" providerId="ADAL" clId="{28F49223-D33C-4523-B757-B771EBC35C00}" dt="2020-05-27T06:24:05.385" v="4492" actId="14100"/>
        <pc:sldMkLst>
          <pc:docMk/>
          <pc:sldMk cId="3158552234" sldId="341"/>
        </pc:sldMkLst>
        <pc:spChg chg="mod">
          <ac:chgData name="Jorge Adrian Rangel Hernandez" userId="3ba4a657-42da-49e4-a169-35047bf9f9f7" providerId="ADAL" clId="{28F49223-D33C-4523-B757-B771EBC35C00}" dt="2020-05-27T06:23:32.114" v="4490" actId="6549"/>
          <ac:spMkLst>
            <pc:docMk/>
            <pc:sldMk cId="3158552234" sldId="341"/>
            <ac:spMk id="4" creationId="{00000000-0000-0000-0000-000000000000}"/>
          </ac:spMkLst>
        </pc:spChg>
        <pc:graphicFrameChg chg="del">
          <ac:chgData name="Jorge Adrian Rangel Hernandez" userId="3ba4a657-42da-49e4-a169-35047bf9f9f7" providerId="ADAL" clId="{28F49223-D33C-4523-B757-B771EBC35C00}" dt="2020-05-26T21:03:57.366" v="575" actId="478"/>
          <ac:graphicFrameMkLst>
            <pc:docMk/>
            <pc:sldMk cId="3158552234" sldId="341"/>
            <ac:graphicFrameMk id="3" creationId="{00000000-0000-0000-0000-000000000000}"/>
          </ac:graphicFrameMkLst>
        </pc:graphicFrameChg>
        <pc:graphicFrameChg chg="add mod">
          <ac:chgData name="Jorge Adrian Rangel Hernandez" userId="3ba4a657-42da-49e4-a169-35047bf9f9f7" providerId="ADAL" clId="{28F49223-D33C-4523-B757-B771EBC35C00}" dt="2020-05-27T06:23:59.448" v="4491" actId="14100"/>
          <ac:graphicFrameMkLst>
            <pc:docMk/>
            <pc:sldMk cId="3158552234" sldId="341"/>
            <ac:graphicFrameMk id="5" creationId="{FBAD17D1-0EDD-4078-8AD4-885597E86222}"/>
          </ac:graphicFrameMkLst>
        </pc:graphicFrameChg>
        <pc:picChg chg="mod">
          <ac:chgData name="Jorge Adrian Rangel Hernandez" userId="3ba4a657-42da-49e4-a169-35047bf9f9f7" providerId="ADAL" clId="{28F49223-D33C-4523-B757-B771EBC35C00}" dt="2020-05-27T06:24:05.385" v="4492" actId="14100"/>
          <ac:picMkLst>
            <pc:docMk/>
            <pc:sldMk cId="3158552234" sldId="341"/>
            <ac:picMk id="2" creationId="{00000000-0000-0000-0000-000000000000}"/>
          </ac:picMkLst>
        </pc:picChg>
      </pc:sldChg>
      <pc:sldChg chg="modSp del">
        <pc:chgData name="Jorge Adrian Rangel Hernandez" userId="3ba4a657-42da-49e4-a169-35047bf9f9f7" providerId="ADAL" clId="{28F49223-D33C-4523-B757-B771EBC35C00}" dt="2020-05-26T21:34:25.115" v="1032" actId="2696"/>
        <pc:sldMkLst>
          <pc:docMk/>
          <pc:sldMk cId="4272124098" sldId="342"/>
        </pc:sldMkLst>
        <pc:graphicFrameChg chg="mod">
          <ac:chgData name="Jorge Adrian Rangel Hernandez" userId="3ba4a657-42da-49e4-a169-35047bf9f9f7" providerId="ADAL" clId="{28F49223-D33C-4523-B757-B771EBC35C00}" dt="2020-05-26T21:06:11.185" v="585" actId="403"/>
          <ac:graphicFrameMkLst>
            <pc:docMk/>
            <pc:sldMk cId="4272124098" sldId="342"/>
            <ac:graphicFrameMk id="3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48:57.905" v="5084" actId="20577"/>
        <pc:sldMkLst>
          <pc:docMk/>
          <pc:sldMk cId="922344546" sldId="344"/>
        </pc:sldMkLst>
        <pc:spChg chg="mod">
          <ac:chgData name="Jorge Adrian Rangel Hernandez" userId="3ba4a657-42da-49e4-a169-35047bf9f9f7" providerId="ADAL" clId="{28F49223-D33C-4523-B757-B771EBC35C00}" dt="2020-05-26T23:55:26.505" v="2343" actId="113"/>
          <ac:spMkLst>
            <pc:docMk/>
            <pc:sldMk cId="922344546" sldId="344"/>
            <ac:spMk id="3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7T06:48:57.905" v="5084" actId="20577"/>
          <ac:spMkLst>
            <pc:docMk/>
            <pc:sldMk cId="922344546" sldId="344"/>
            <ac:spMk id="4" creationId="{00000000-0000-0000-0000-000000000000}"/>
          </ac:spMkLst>
        </pc:spChg>
        <pc:picChg chg="mod">
          <ac:chgData name="Jorge Adrian Rangel Hernandez" userId="3ba4a657-42da-49e4-a169-35047bf9f9f7" providerId="ADAL" clId="{28F49223-D33C-4523-B757-B771EBC35C00}" dt="2020-05-27T06:44:54.258" v="4958" actId="14100"/>
          <ac:picMkLst>
            <pc:docMk/>
            <pc:sldMk cId="922344546" sldId="344"/>
            <ac:picMk id="2" creationId="{00000000-0000-0000-0000-000000000000}"/>
          </ac:picMkLst>
        </pc:picChg>
      </pc:sldChg>
      <pc:sldChg chg="modSp del">
        <pc:chgData name="Jorge Adrian Rangel Hernandez" userId="3ba4a657-42da-49e4-a169-35047bf9f9f7" providerId="ADAL" clId="{28F49223-D33C-4523-B757-B771EBC35C00}" dt="2020-05-26T21:34:26.864" v="1033" actId="2696"/>
        <pc:sldMkLst>
          <pc:docMk/>
          <pc:sldMk cId="1399001197" sldId="345"/>
        </pc:sldMkLst>
        <pc:spChg chg="mod">
          <ac:chgData name="Jorge Adrian Rangel Hernandez" userId="3ba4a657-42da-49e4-a169-35047bf9f9f7" providerId="ADAL" clId="{28F49223-D33C-4523-B757-B771EBC35C00}" dt="2020-05-26T21:06:54.237" v="590" actId="20577"/>
          <ac:spMkLst>
            <pc:docMk/>
            <pc:sldMk cId="1399001197" sldId="345"/>
            <ac:spMk id="4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6T21:07:40.125" v="600" actId="207"/>
          <ac:graphicFrameMkLst>
            <pc:docMk/>
            <pc:sldMk cId="1399001197" sldId="345"/>
            <ac:graphicFrameMk id="3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21:34:28.941" v="1034" actId="2696"/>
        <pc:sldMkLst>
          <pc:docMk/>
          <pc:sldMk cId="4043738854" sldId="346"/>
        </pc:sldMkLst>
      </pc:sldChg>
      <pc:sldChg chg="del">
        <pc:chgData name="Jorge Adrian Rangel Hernandez" userId="3ba4a657-42da-49e4-a169-35047bf9f9f7" providerId="ADAL" clId="{28F49223-D33C-4523-B757-B771EBC35C00}" dt="2020-05-26T22:03:55.737" v="1341" actId="2696"/>
        <pc:sldMkLst>
          <pc:docMk/>
          <pc:sldMk cId="3922324308" sldId="347"/>
        </pc:sldMkLst>
      </pc:sldChg>
      <pc:sldChg chg="del">
        <pc:chgData name="Jorge Adrian Rangel Hernandez" userId="3ba4a657-42da-49e4-a169-35047bf9f9f7" providerId="ADAL" clId="{28F49223-D33C-4523-B757-B771EBC35C00}" dt="2020-05-26T22:04:41.379" v="1401" actId="2696"/>
        <pc:sldMkLst>
          <pc:docMk/>
          <pc:sldMk cId="3679233571" sldId="348"/>
        </pc:sldMkLst>
      </pc:sldChg>
      <pc:sldChg chg="del">
        <pc:chgData name="Jorge Adrian Rangel Hernandez" userId="3ba4a657-42da-49e4-a169-35047bf9f9f7" providerId="ADAL" clId="{28F49223-D33C-4523-B757-B771EBC35C00}" dt="2020-05-26T21:51:19.680" v="1179" actId="2696"/>
        <pc:sldMkLst>
          <pc:docMk/>
          <pc:sldMk cId="3673655308" sldId="349"/>
        </pc:sldMkLst>
      </pc:sldChg>
      <pc:sldChg chg="modSp">
        <pc:chgData name="Jorge Adrian Rangel Hernandez" userId="3ba4a657-42da-49e4-a169-35047bf9f9f7" providerId="ADAL" clId="{28F49223-D33C-4523-B757-B771EBC35C00}" dt="2020-05-27T06:31:10.512" v="4673" actId="1076"/>
        <pc:sldMkLst>
          <pc:docMk/>
          <pc:sldMk cId="3636654938" sldId="350"/>
        </pc:sldMkLst>
        <pc:spChg chg="mod">
          <ac:chgData name="Jorge Adrian Rangel Hernandez" userId="3ba4a657-42da-49e4-a169-35047bf9f9f7" providerId="ADAL" clId="{28F49223-D33C-4523-B757-B771EBC35C00}" dt="2020-05-27T06:31:10.512" v="4673" actId="1076"/>
          <ac:spMkLst>
            <pc:docMk/>
            <pc:sldMk cId="3636654938" sldId="350"/>
            <ac:spMk id="4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6:31:03.575" v="4672" actId="403"/>
          <ac:graphicFrameMkLst>
            <pc:docMk/>
            <pc:sldMk cId="3636654938" sldId="350"/>
            <ac:graphicFrameMk id="3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22:24:39.807" v="1668" actId="2696"/>
        <pc:sldMkLst>
          <pc:docMk/>
          <pc:sldMk cId="2597119589" sldId="351"/>
        </pc:sldMkLst>
      </pc:sldChg>
      <pc:sldChg chg="modSp">
        <pc:chgData name="Jorge Adrian Rangel Hernandez" userId="3ba4a657-42da-49e4-a169-35047bf9f9f7" providerId="ADAL" clId="{28F49223-D33C-4523-B757-B771EBC35C00}" dt="2020-05-27T06:28:01.394" v="4539" actId="403"/>
        <pc:sldMkLst>
          <pc:docMk/>
          <pc:sldMk cId="1164308137" sldId="352"/>
        </pc:sldMkLst>
        <pc:graphicFrameChg chg="mod">
          <ac:chgData name="Jorge Adrian Rangel Hernandez" userId="3ba4a657-42da-49e4-a169-35047bf9f9f7" providerId="ADAL" clId="{28F49223-D33C-4523-B757-B771EBC35C00}" dt="2020-05-27T06:28:01.394" v="4539" actId="403"/>
          <ac:graphicFrameMkLst>
            <pc:docMk/>
            <pc:sldMk cId="1164308137" sldId="352"/>
            <ac:graphicFrameMk id="3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22:00:50.592" v="1268" actId="2696"/>
        <pc:sldMkLst>
          <pc:docMk/>
          <pc:sldMk cId="3987981296" sldId="353"/>
        </pc:sldMkLst>
      </pc:sldChg>
      <pc:sldChg chg="del">
        <pc:chgData name="Jorge Adrian Rangel Hernandez" userId="3ba4a657-42da-49e4-a169-35047bf9f9f7" providerId="ADAL" clId="{28F49223-D33C-4523-B757-B771EBC35C00}" dt="2020-05-26T21:51:21.712" v="1180" actId="2696"/>
        <pc:sldMkLst>
          <pc:docMk/>
          <pc:sldMk cId="1151618484" sldId="354"/>
        </pc:sldMkLst>
      </pc:sldChg>
      <pc:sldChg chg="del">
        <pc:chgData name="Jorge Adrian Rangel Hernandez" userId="3ba4a657-42da-49e4-a169-35047bf9f9f7" providerId="ADAL" clId="{28F49223-D33C-4523-B757-B771EBC35C00}" dt="2020-05-26T22:00:48.585" v="1267" actId="2696"/>
        <pc:sldMkLst>
          <pc:docMk/>
          <pc:sldMk cId="483995838" sldId="355"/>
        </pc:sldMkLst>
      </pc:sldChg>
      <pc:sldChg chg="del">
        <pc:chgData name="Jorge Adrian Rangel Hernandez" userId="3ba4a657-42da-49e4-a169-35047bf9f9f7" providerId="ADAL" clId="{28F49223-D33C-4523-B757-B771EBC35C00}" dt="2020-05-26T22:11:02.170" v="1486" actId="2696"/>
        <pc:sldMkLst>
          <pc:docMk/>
          <pc:sldMk cId="14265038" sldId="356"/>
        </pc:sldMkLst>
      </pc:sldChg>
      <pc:sldChg chg="del">
        <pc:chgData name="Jorge Adrian Rangel Hernandez" userId="3ba4a657-42da-49e4-a169-35047bf9f9f7" providerId="ADAL" clId="{28F49223-D33C-4523-B757-B771EBC35C00}" dt="2020-05-26T21:34:56.240" v="1035" actId="2696"/>
        <pc:sldMkLst>
          <pc:docMk/>
          <pc:sldMk cId="770029998" sldId="357"/>
        </pc:sldMkLst>
      </pc:sldChg>
      <pc:sldChg chg="del">
        <pc:chgData name="Jorge Adrian Rangel Hernandez" userId="3ba4a657-42da-49e4-a169-35047bf9f9f7" providerId="ADAL" clId="{28F49223-D33C-4523-B757-B771EBC35C00}" dt="2020-05-26T22:20:33.557" v="1567" actId="2696"/>
        <pc:sldMkLst>
          <pc:docMk/>
          <pc:sldMk cId="963567815" sldId="358"/>
        </pc:sldMkLst>
      </pc:sldChg>
      <pc:sldChg chg="modSp">
        <pc:chgData name="Jorge Adrian Rangel Hernandez" userId="3ba4a657-42da-49e4-a169-35047bf9f9f7" providerId="ADAL" clId="{28F49223-D33C-4523-B757-B771EBC35C00}" dt="2020-05-27T06:33:58.699" v="4797" actId="403"/>
        <pc:sldMkLst>
          <pc:docMk/>
          <pc:sldMk cId="1967603685" sldId="359"/>
        </pc:sldMkLst>
        <pc:spChg chg="mod">
          <ac:chgData name="Jorge Adrian Rangel Hernandez" userId="3ba4a657-42da-49e4-a169-35047bf9f9f7" providerId="ADAL" clId="{28F49223-D33C-4523-B757-B771EBC35C00}" dt="2020-05-27T06:33:54.856" v="4796" actId="1076"/>
          <ac:spMkLst>
            <pc:docMk/>
            <pc:sldMk cId="1967603685" sldId="359"/>
            <ac:spMk id="5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6:33:58.699" v="4797" actId="403"/>
          <ac:graphicFrameMkLst>
            <pc:docMk/>
            <pc:sldMk cId="1967603685" sldId="359"/>
            <ac:graphicFrameMk id="4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22:25:16.322" v="1670" actId="2696"/>
        <pc:sldMkLst>
          <pc:docMk/>
          <pc:sldMk cId="2014076157" sldId="360"/>
        </pc:sldMkLst>
      </pc:sldChg>
      <pc:sldChg chg="del">
        <pc:chgData name="Jorge Adrian Rangel Hernandez" userId="3ba4a657-42da-49e4-a169-35047bf9f9f7" providerId="ADAL" clId="{28F49223-D33C-4523-B757-B771EBC35C00}" dt="2020-05-26T22:20:30.339" v="1566" actId="2696"/>
        <pc:sldMkLst>
          <pc:docMk/>
          <pc:sldMk cId="969189550" sldId="361"/>
        </pc:sldMkLst>
      </pc:sldChg>
      <pc:sldChg chg="del">
        <pc:chgData name="Jorge Adrian Rangel Hernandez" userId="3ba4a657-42da-49e4-a169-35047bf9f9f7" providerId="ADAL" clId="{28F49223-D33C-4523-B757-B771EBC35C00}" dt="2020-05-26T22:25:12.823" v="1669" actId="2696"/>
        <pc:sldMkLst>
          <pc:docMk/>
          <pc:sldMk cId="3276074855" sldId="362"/>
        </pc:sldMkLst>
      </pc:sldChg>
      <pc:sldChg chg="del">
        <pc:chgData name="Jorge Adrian Rangel Hernandez" userId="3ba4a657-42da-49e4-a169-35047bf9f9f7" providerId="ADAL" clId="{28F49223-D33C-4523-B757-B771EBC35C00}" dt="2020-05-26T22:25:29.082" v="1671" actId="2696"/>
        <pc:sldMkLst>
          <pc:docMk/>
          <pc:sldMk cId="3751257431" sldId="363"/>
        </pc:sldMkLst>
      </pc:sldChg>
      <pc:sldChg chg="del">
        <pc:chgData name="Jorge Adrian Rangel Hernandez" userId="3ba4a657-42da-49e4-a169-35047bf9f9f7" providerId="ADAL" clId="{28F49223-D33C-4523-B757-B771EBC35C00}" dt="2020-05-26T22:25:31.022" v="1672" actId="2696"/>
        <pc:sldMkLst>
          <pc:docMk/>
          <pc:sldMk cId="3851604627" sldId="364"/>
        </pc:sldMkLst>
      </pc:sldChg>
      <pc:sldChg chg="del">
        <pc:chgData name="Jorge Adrian Rangel Hernandez" userId="3ba4a657-42da-49e4-a169-35047bf9f9f7" providerId="ADAL" clId="{28F49223-D33C-4523-B757-B771EBC35C00}" dt="2020-05-26T22:25:39.363" v="1673" actId="2696"/>
        <pc:sldMkLst>
          <pc:docMk/>
          <pc:sldMk cId="2995377786" sldId="365"/>
        </pc:sldMkLst>
      </pc:sldChg>
      <pc:sldChg chg="del">
        <pc:chgData name="Jorge Adrian Rangel Hernandez" userId="3ba4a657-42da-49e4-a169-35047bf9f9f7" providerId="ADAL" clId="{28F49223-D33C-4523-B757-B771EBC35C00}" dt="2020-05-26T22:25:43.233" v="1674" actId="2696"/>
        <pc:sldMkLst>
          <pc:docMk/>
          <pc:sldMk cId="2484170115" sldId="366"/>
        </pc:sldMkLst>
      </pc:sldChg>
      <pc:sldChg chg="del">
        <pc:chgData name="Jorge Adrian Rangel Hernandez" userId="3ba4a657-42da-49e4-a169-35047bf9f9f7" providerId="ADAL" clId="{28F49223-D33C-4523-B757-B771EBC35C00}" dt="2020-05-26T22:25:45.413" v="1675" actId="2696"/>
        <pc:sldMkLst>
          <pc:docMk/>
          <pc:sldMk cId="3003590381" sldId="367"/>
        </pc:sldMkLst>
      </pc:sldChg>
      <pc:sldChg chg="modSp">
        <pc:chgData name="Jorge Adrian Rangel Hernandez" userId="3ba4a657-42da-49e4-a169-35047bf9f9f7" providerId="ADAL" clId="{28F49223-D33C-4523-B757-B771EBC35C00}" dt="2020-05-27T06:41:24.445" v="4907" actId="403"/>
        <pc:sldMkLst>
          <pc:docMk/>
          <pc:sldMk cId="1102296691" sldId="368"/>
        </pc:sldMkLst>
        <pc:spChg chg="mod">
          <ac:chgData name="Jorge Adrian Rangel Hernandez" userId="3ba4a657-42da-49e4-a169-35047bf9f9f7" providerId="ADAL" clId="{28F49223-D33C-4523-B757-B771EBC35C00}" dt="2020-05-27T06:41:20.203" v="4906" actId="1076"/>
          <ac:spMkLst>
            <pc:docMk/>
            <pc:sldMk cId="1102296691" sldId="368"/>
            <ac:spMk id="5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6:41:24.445" v="4907" actId="403"/>
          <ac:graphicFrameMkLst>
            <pc:docMk/>
            <pc:sldMk cId="1102296691" sldId="368"/>
            <ac:graphicFrameMk id="4" creationId="{00000000-0000-0000-0000-000000000000}"/>
          </ac:graphicFrameMkLst>
        </pc:graphicFrameChg>
      </pc:sldChg>
      <pc:sldChg chg="del">
        <pc:chgData name="Jorge Adrian Rangel Hernandez" userId="3ba4a657-42da-49e4-a169-35047bf9f9f7" providerId="ADAL" clId="{28F49223-D33C-4523-B757-B771EBC35C00}" dt="2020-05-26T22:25:47.151" v="1676" actId="2696"/>
        <pc:sldMkLst>
          <pc:docMk/>
          <pc:sldMk cId="600544678" sldId="369"/>
        </pc:sldMkLst>
      </pc:sldChg>
      <pc:sldChg chg="del">
        <pc:chgData name="Jorge Adrian Rangel Hernandez" userId="3ba4a657-42da-49e4-a169-35047bf9f9f7" providerId="ADAL" clId="{28F49223-D33C-4523-B757-B771EBC35C00}" dt="2020-05-26T23:45:49.362" v="2260" actId="2696"/>
        <pc:sldMkLst>
          <pc:docMk/>
          <pc:sldMk cId="3060039974" sldId="370"/>
        </pc:sldMkLst>
      </pc:sldChg>
      <pc:sldChg chg="modSp">
        <pc:chgData name="Jorge Adrian Rangel Hernandez" userId="3ba4a657-42da-49e4-a169-35047bf9f9f7" providerId="ADAL" clId="{28F49223-D33C-4523-B757-B771EBC35C00}" dt="2020-05-27T06:44:26.859" v="4956" actId="20577"/>
        <pc:sldMkLst>
          <pc:docMk/>
          <pc:sldMk cId="1661055111" sldId="371"/>
        </pc:sldMkLst>
        <pc:spChg chg="mod">
          <ac:chgData name="Jorge Adrian Rangel Hernandez" userId="3ba4a657-42da-49e4-a169-35047bf9f9f7" providerId="ADAL" clId="{28F49223-D33C-4523-B757-B771EBC35C00}" dt="2020-05-27T06:44:26.859" v="4956" actId="20577"/>
          <ac:spMkLst>
            <pc:docMk/>
            <pc:sldMk cId="1661055111" sldId="371"/>
            <ac:spMk id="5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6:43:06.458" v="4928" actId="20577"/>
        <pc:sldMkLst>
          <pc:docMk/>
          <pc:sldMk cId="3245823361" sldId="372"/>
        </pc:sldMkLst>
        <pc:graphicFrameChg chg="mod">
          <ac:chgData name="Jorge Adrian Rangel Hernandez" userId="3ba4a657-42da-49e4-a169-35047bf9f9f7" providerId="ADAL" clId="{28F49223-D33C-4523-B757-B771EBC35C00}" dt="2020-05-27T06:41:54.965" v="4909" actId="14100"/>
          <ac:graphicFrameMkLst>
            <pc:docMk/>
            <pc:sldMk cId="3245823361" sldId="372"/>
            <ac:graphicFrameMk id="3" creationId="{00000000-0000-0000-0000-000000000000}"/>
          </ac:graphicFrameMkLst>
        </pc:graphicFrameChg>
        <pc:graphicFrameChg chg="mod">
          <ac:chgData name="Jorge Adrian Rangel Hernandez" userId="3ba4a657-42da-49e4-a169-35047bf9f9f7" providerId="ADAL" clId="{28F49223-D33C-4523-B757-B771EBC35C00}" dt="2020-05-27T06:43:06.458" v="4928" actId="20577"/>
          <ac:graphicFrameMkLst>
            <pc:docMk/>
            <pc:sldMk cId="3245823361" sldId="372"/>
            <ac:graphicFrameMk id="4" creationId="{00000000-0000-0000-0000-000000000000}"/>
          </ac:graphicFrameMkLst>
        </pc:graphicFrameChg>
        <pc:picChg chg="mod">
          <ac:chgData name="Jorge Adrian Rangel Hernandez" userId="3ba4a657-42da-49e4-a169-35047bf9f9f7" providerId="ADAL" clId="{28F49223-D33C-4523-B757-B771EBC35C00}" dt="2020-05-27T06:41:59.587" v="4910" actId="14100"/>
          <ac:picMkLst>
            <pc:docMk/>
            <pc:sldMk cId="3245823361" sldId="372"/>
            <ac:picMk id="2" creationId="{00000000-0000-0000-0000-000000000000}"/>
          </ac:picMkLst>
        </pc:picChg>
      </pc:sldChg>
      <pc:sldChg chg="modSp">
        <pc:chgData name="Jorge Adrian Rangel Hernandez" userId="3ba4a657-42da-49e4-a169-35047bf9f9f7" providerId="ADAL" clId="{28F49223-D33C-4523-B757-B771EBC35C00}" dt="2020-05-27T06:44:14.641" v="4953" actId="20577"/>
        <pc:sldMkLst>
          <pc:docMk/>
          <pc:sldMk cId="1692244272" sldId="374"/>
        </pc:sldMkLst>
        <pc:spChg chg="mod">
          <ac:chgData name="Jorge Adrian Rangel Hernandez" userId="3ba4a657-42da-49e4-a169-35047bf9f9f7" providerId="ADAL" clId="{28F49223-D33C-4523-B757-B771EBC35C00}" dt="2020-05-27T06:44:14.641" v="4953" actId="20577"/>
          <ac:spMkLst>
            <pc:docMk/>
            <pc:sldMk cId="1692244272" sldId="374"/>
            <ac:spMk id="5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7:01:50.278" v="5261" actId="6549"/>
        <pc:sldMkLst>
          <pc:docMk/>
          <pc:sldMk cId="2097636142" sldId="376"/>
        </pc:sldMkLst>
        <pc:spChg chg="mod">
          <ac:chgData name="Jorge Adrian Rangel Hernandez" userId="3ba4a657-42da-49e4-a169-35047bf9f9f7" providerId="ADAL" clId="{28F49223-D33C-4523-B757-B771EBC35C00}" dt="2020-05-27T07:01:50.278" v="5261" actId="6549"/>
          <ac:spMkLst>
            <pc:docMk/>
            <pc:sldMk cId="2097636142" sldId="376"/>
            <ac:spMk id="5" creationId="{00000000-0000-0000-0000-000000000000}"/>
          </ac:spMkLst>
        </pc:spChg>
        <pc:graphicFrameChg chg="mod">
          <ac:chgData name="Jorge Adrian Rangel Hernandez" userId="3ba4a657-42da-49e4-a169-35047bf9f9f7" providerId="ADAL" clId="{28F49223-D33C-4523-B757-B771EBC35C00}" dt="2020-05-27T07:00:56.433" v="5195" actId="20577"/>
          <ac:graphicFrameMkLst>
            <pc:docMk/>
            <pc:sldMk cId="2097636142" sldId="376"/>
            <ac:graphicFrameMk id="6" creationId="{00000000-0000-0000-0000-000000000000}"/>
          </ac:graphicFrameMkLst>
        </pc:graphicFrameChg>
      </pc:sldChg>
      <pc:sldChg chg="modSp">
        <pc:chgData name="Jorge Adrian Rangel Hernandez" userId="3ba4a657-42da-49e4-a169-35047bf9f9f7" providerId="ADAL" clId="{28F49223-D33C-4523-B757-B771EBC35C00}" dt="2020-05-27T06:49:50.843" v="5096" actId="20577"/>
        <pc:sldMkLst>
          <pc:docMk/>
          <pc:sldMk cId="1661739941" sldId="377"/>
        </pc:sldMkLst>
        <pc:spChg chg="mod">
          <ac:chgData name="Jorge Adrian Rangel Hernandez" userId="3ba4a657-42da-49e4-a169-35047bf9f9f7" providerId="ADAL" clId="{28F49223-D33C-4523-B757-B771EBC35C00}" dt="2020-05-26T23:56:02.767" v="2451" actId="20577"/>
          <ac:spMkLst>
            <pc:docMk/>
            <pc:sldMk cId="1661739941" sldId="377"/>
            <ac:spMk id="3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7T06:49:50.843" v="5096" actId="20577"/>
          <ac:spMkLst>
            <pc:docMk/>
            <pc:sldMk cId="1661739941" sldId="377"/>
            <ac:spMk id="5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6:57:35.946" v="5152" actId="6549"/>
        <pc:sldMkLst>
          <pc:docMk/>
          <pc:sldMk cId="1161894449" sldId="378"/>
        </pc:sldMkLst>
        <pc:spChg chg="mod">
          <ac:chgData name="Jorge Adrian Rangel Hernandez" userId="3ba4a657-42da-49e4-a169-35047bf9f9f7" providerId="ADAL" clId="{28F49223-D33C-4523-B757-B771EBC35C00}" dt="2020-05-27T06:57:35.946" v="5152" actId="6549"/>
          <ac:spMkLst>
            <pc:docMk/>
            <pc:sldMk cId="1161894449" sldId="378"/>
            <ac:spMk id="4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6:51:44.202" v="5104" actId="20577"/>
        <pc:sldMkLst>
          <pc:docMk/>
          <pc:sldMk cId="2625804149" sldId="379"/>
        </pc:sldMkLst>
        <pc:spChg chg="mod">
          <ac:chgData name="Jorge Adrian Rangel Hernandez" userId="3ba4a657-42da-49e4-a169-35047bf9f9f7" providerId="ADAL" clId="{28F49223-D33C-4523-B757-B771EBC35C00}" dt="2020-05-26T23:55:49.611" v="2397" actId="20577"/>
          <ac:spMkLst>
            <pc:docMk/>
            <pc:sldMk cId="2625804149" sldId="379"/>
            <ac:spMk id="3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7T06:51:44.202" v="5104" actId="20577"/>
          <ac:spMkLst>
            <pc:docMk/>
            <pc:sldMk cId="2625804149" sldId="379"/>
            <ac:spMk id="4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6:52:38.842" v="5121" actId="6549"/>
        <pc:sldMkLst>
          <pc:docMk/>
          <pc:sldMk cId="170316935" sldId="380"/>
        </pc:sldMkLst>
        <pc:spChg chg="mod">
          <ac:chgData name="Jorge Adrian Rangel Hernandez" userId="3ba4a657-42da-49e4-a169-35047bf9f9f7" providerId="ADAL" clId="{28F49223-D33C-4523-B757-B771EBC35C00}" dt="2020-05-26T23:56:15.611" v="2505" actId="20577"/>
          <ac:spMkLst>
            <pc:docMk/>
            <pc:sldMk cId="170316935" sldId="380"/>
            <ac:spMk id="3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7T06:52:38.842" v="5121" actId="6549"/>
          <ac:spMkLst>
            <pc:docMk/>
            <pc:sldMk cId="170316935" sldId="380"/>
            <ac:spMk id="4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6:56:34.641" v="5150" actId="20577"/>
        <pc:sldMkLst>
          <pc:docMk/>
          <pc:sldMk cId="1570702679" sldId="381"/>
        </pc:sldMkLst>
        <pc:spChg chg="mod">
          <ac:chgData name="Jorge Adrian Rangel Hernandez" userId="3ba4a657-42da-49e4-a169-35047bf9f9f7" providerId="ADAL" clId="{28F49223-D33C-4523-B757-B771EBC35C00}" dt="2020-05-27T06:56:34.641" v="5150" actId="20577"/>
          <ac:spMkLst>
            <pc:docMk/>
            <pc:sldMk cId="1570702679" sldId="381"/>
            <ac:spMk id="3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7T06:53:31.150" v="5122" actId="20577"/>
          <ac:spMkLst>
            <pc:docMk/>
            <pc:sldMk cId="1570702679" sldId="381"/>
            <ac:spMk id="4" creationId="{00000000-0000-0000-0000-000000000000}"/>
          </ac:spMkLst>
        </pc:spChg>
      </pc:sldChg>
      <pc:sldChg chg="modSp">
        <pc:chgData name="Jorge Adrian Rangel Hernandez" userId="3ba4a657-42da-49e4-a169-35047bf9f9f7" providerId="ADAL" clId="{28F49223-D33C-4523-B757-B771EBC35C00}" dt="2020-05-27T06:58:34.001" v="5153" actId="20577"/>
        <pc:sldMkLst>
          <pc:docMk/>
          <pc:sldMk cId="3445229694" sldId="382"/>
        </pc:sldMkLst>
        <pc:spChg chg="mod">
          <ac:chgData name="Jorge Adrian Rangel Hernandez" userId="3ba4a657-42da-49e4-a169-35047bf9f9f7" providerId="ADAL" clId="{28F49223-D33C-4523-B757-B771EBC35C00}" dt="2020-05-27T06:58:34.001" v="5153" actId="20577"/>
          <ac:spMkLst>
            <pc:docMk/>
            <pc:sldMk cId="3445229694" sldId="382"/>
            <ac:spMk id="4" creationId="{00000000-0000-0000-0000-000000000000}"/>
          </ac:spMkLst>
        </pc:spChg>
      </pc:sldChg>
      <pc:sldChg chg="del">
        <pc:chgData name="Jorge Adrian Rangel Hernandez" userId="3ba4a657-42da-49e4-a169-35047bf9f9f7" providerId="ADAL" clId="{28F49223-D33C-4523-B757-B771EBC35C00}" dt="2020-05-26T23:12:21.813" v="2135" actId="2696"/>
        <pc:sldMkLst>
          <pc:docMk/>
          <pc:sldMk cId="2373460291" sldId="383"/>
        </pc:sldMkLst>
      </pc:sldChg>
      <pc:sldChg chg="del">
        <pc:chgData name="Jorge Adrian Rangel Hernandez" userId="3ba4a657-42da-49e4-a169-35047bf9f9f7" providerId="ADAL" clId="{28F49223-D33C-4523-B757-B771EBC35C00}" dt="2020-05-26T19:45:44.221" v="235" actId="2696"/>
        <pc:sldMkLst>
          <pc:docMk/>
          <pc:sldMk cId="521684211" sldId="384"/>
        </pc:sldMkLst>
      </pc:sldChg>
      <pc:sldChg chg="addSp delSp modSp add">
        <pc:chgData name="Jorge Adrian Rangel Hernandez" userId="3ba4a657-42da-49e4-a169-35047bf9f9f7" providerId="ADAL" clId="{28F49223-D33C-4523-B757-B771EBC35C00}" dt="2020-05-27T06:26:34.895" v="4530"/>
        <pc:sldMkLst>
          <pc:docMk/>
          <pc:sldMk cId="4122722264" sldId="384"/>
        </pc:sldMkLst>
        <pc:spChg chg="mod">
          <ac:chgData name="Jorge Adrian Rangel Hernandez" userId="3ba4a657-42da-49e4-a169-35047bf9f9f7" providerId="ADAL" clId="{28F49223-D33C-4523-B757-B771EBC35C00}" dt="2020-05-26T22:26:32.307" v="1678" actId="1076"/>
          <ac:spMkLst>
            <pc:docMk/>
            <pc:sldMk cId="4122722264" sldId="384"/>
            <ac:spMk id="7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6T22:26:32.307" v="1678" actId="1076"/>
          <ac:spMkLst>
            <pc:docMk/>
            <pc:sldMk cId="4122722264" sldId="384"/>
            <ac:spMk id="8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6T22:26:45.979" v="1681" actId="1076"/>
          <ac:spMkLst>
            <pc:docMk/>
            <pc:sldMk cId="4122722264" sldId="384"/>
            <ac:spMk id="10" creationId="{00000000-0000-0000-0000-000000000000}"/>
          </ac:spMkLst>
        </pc:spChg>
        <pc:spChg chg="add del mod">
          <ac:chgData name="Jorge Adrian Rangel Hernandez" userId="3ba4a657-42da-49e4-a169-35047bf9f9f7" providerId="ADAL" clId="{28F49223-D33C-4523-B757-B771EBC35C00}" dt="2020-05-27T06:26:34.233" v="4529" actId="478"/>
          <ac:spMkLst>
            <pc:docMk/>
            <pc:sldMk cId="4122722264" sldId="384"/>
            <ac:spMk id="12" creationId="{CD85B233-CB94-476F-B169-84500C4BDAE8}"/>
          </ac:spMkLst>
        </pc:spChg>
        <pc:spChg chg="add">
          <ac:chgData name="Jorge Adrian Rangel Hernandez" userId="3ba4a657-42da-49e4-a169-35047bf9f9f7" providerId="ADAL" clId="{28F49223-D33C-4523-B757-B771EBC35C00}" dt="2020-05-27T06:26:34.895" v="4530"/>
          <ac:spMkLst>
            <pc:docMk/>
            <pc:sldMk cId="4122722264" sldId="384"/>
            <ac:spMk id="14" creationId="{E0E6386B-BC0B-4CE3-A8CE-E367C3E70CD3}"/>
          </ac:spMkLst>
        </pc:spChg>
        <pc:picChg chg="mod">
          <ac:chgData name="Jorge Adrian Rangel Hernandez" userId="3ba4a657-42da-49e4-a169-35047bf9f9f7" providerId="ADAL" clId="{28F49223-D33C-4523-B757-B771EBC35C00}" dt="2020-05-26T22:26:32.307" v="1678" actId="1076"/>
          <ac:picMkLst>
            <pc:docMk/>
            <pc:sldMk cId="4122722264" sldId="384"/>
            <ac:picMk id="3" creationId="{00000000-0000-0000-0000-000000000000}"/>
          </ac:picMkLst>
        </pc:picChg>
        <pc:picChg chg="mod">
          <ac:chgData name="Jorge Adrian Rangel Hernandez" userId="3ba4a657-42da-49e4-a169-35047bf9f9f7" providerId="ADAL" clId="{28F49223-D33C-4523-B757-B771EBC35C00}" dt="2020-05-26T22:26:39.917" v="1679" actId="1076"/>
          <ac:picMkLst>
            <pc:docMk/>
            <pc:sldMk cId="4122722264" sldId="384"/>
            <ac:picMk id="9" creationId="{00000000-0000-0000-0000-000000000000}"/>
          </ac:picMkLst>
        </pc:picChg>
        <pc:picChg chg="mod">
          <ac:chgData name="Jorge Adrian Rangel Hernandez" userId="3ba4a657-42da-49e4-a169-35047bf9f9f7" providerId="ADAL" clId="{28F49223-D33C-4523-B757-B771EBC35C00}" dt="2020-05-26T22:26:42.531" v="1680" actId="1076"/>
          <ac:picMkLst>
            <pc:docMk/>
            <pc:sldMk cId="4122722264" sldId="384"/>
            <ac:picMk id="11" creationId="{00000000-0000-0000-0000-000000000000}"/>
          </ac:picMkLst>
        </pc:picChg>
        <pc:picChg chg="add">
          <ac:chgData name="Jorge Adrian Rangel Hernandez" userId="3ba4a657-42da-49e4-a169-35047bf9f9f7" providerId="ADAL" clId="{28F49223-D33C-4523-B757-B771EBC35C00}" dt="2020-05-27T06:26:18.937" v="4528"/>
          <ac:picMkLst>
            <pc:docMk/>
            <pc:sldMk cId="4122722264" sldId="384"/>
            <ac:picMk id="13" creationId="{B8AB286A-7C84-413F-B625-6DF3AA69E794}"/>
          </ac:picMkLst>
        </pc:picChg>
      </pc:sldChg>
      <pc:sldChg chg="del">
        <pc:chgData name="Jorge Adrian Rangel Hernandez" userId="3ba4a657-42da-49e4-a169-35047bf9f9f7" providerId="ADAL" clId="{28F49223-D33C-4523-B757-B771EBC35C00}" dt="2020-05-26T23:12:44.186" v="2136" actId="2696"/>
        <pc:sldMkLst>
          <pc:docMk/>
          <pc:sldMk cId="927097033" sldId="385"/>
        </pc:sldMkLst>
      </pc:sldChg>
      <pc:sldChg chg="del">
        <pc:chgData name="Jorge Adrian Rangel Hernandez" userId="3ba4a657-42da-49e4-a169-35047bf9f9f7" providerId="ADAL" clId="{28F49223-D33C-4523-B757-B771EBC35C00}" dt="2020-05-26T19:50:19.858" v="259" actId="2696"/>
        <pc:sldMkLst>
          <pc:docMk/>
          <pc:sldMk cId="1418686906" sldId="386"/>
        </pc:sldMkLst>
      </pc:sldChg>
      <pc:sldChg chg="del">
        <pc:chgData name="Jorge Adrian Rangel Hernandez" userId="3ba4a657-42da-49e4-a169-35047bf9f9f7" providerId="ADAL" clId="{28F49223-D33C-4523-B757-B771EBC35C00}" dt="2020-05-26T19:50:19.881" v="260" actId="2696"/>
        <pc:sldMkLst>
          <pc:docMk/>
          <pc:sldMk cId="1331558302" sldId="387"/>
        </pc:sldMkLst>
      </pc:sldChg>
      <pc:sldChg chg="del">
        <pc:chgData name="Jorge Adrian Rangel Hernandez" userId="3ba4a657-42da-49e4-a169-35047bf9f9f7" providerId="ADAL" clId="{28F49223-D33C-4523-B757-B771EBC35C00}" dt="2020-05-26T19:50:19.904" v="261" actId="2696"/>
        <pc:sldMkLst>
          <pc:docMk/>
          <pc:sldMk cId="716671180" sldId="388"/>
        </pc:sldMkLst>
      </pc:sldChg>
      <pc:sldChg chg="modSp del">
        <pc:chgData name="Jorge Adrian Rangel Hernandez" userId="3ba4a657-42da-49e4-a169-35047bf9f9f7" providerId="ADAL" clId="{28F49223-D33C-4523-B757-B771EBC35C00}" dt="2020-05-27T05:38:03.117" v="4016" actId="2696"/>
        <pc:sldMkLst>
          <pc:docMk/>
          <pc:sldMk cId="2585702700" sldId="389"/>
        </pc:sldMkLst>
        <pc:spChg chg="mod">
          <ac:chgData name="Jorge Adrian Rangel Hernandez" userId="3ba4a657-42da-49e4-a169-35047bf9f9f7" providerId="ADAL" clId="{28F49223-D33C-4523-B757-B771EBC35C00}" dt="2020-05-26T20:08:00.535" v="338" actId="20577"/>
          <ac:spMkLst>
            <pc:docMk/>
            <pc:sldMk cId="2585702700" sldId="389"/>
            <ac:spMk id="3" creationId="{00000000-0000-0000-0000-000000000000}"/>
          </ac:spMkLst>
        </pc:spChg>
      </pc:sldChg>
      <pc:sldChg chg="del">
        <pc:chgData name="Jorge Adrian Rangel Hernandez" userId="3ba4a657-42da-49e4-a169-35047bf9f9f7" providerId="ADAL" clId="{28F49223-D33C-4523-B757-B771EBC35C00}" dt="2020-05-27T05:38:03.129" v="4017" actId="2696"/>
        <pc:sldMkLst>
          <pc:docMk/>
          <pc:sldMk cId="2701562859" sldId="390"/>
        </pc:sldMkLst>
      </pc:sldChg>
      <pc:sldChg chg="del">
        <pc:chgData name="Jorge Adrian Rangel Hernandez" userId="3ba4a657-42da-49e4-a169-35047bf9f9f7" providerId="ADAL" clId="{28F49223-D33C-4523-B757-B771EBC35C00}" dt="2020-05-27T05:38:03.146" v="4018" actId="2696"/>
        <pc:sldMkLst>
          <pc:docMk/>
          <pc:sldMk cId="314274245" sldId="391"/>
        </pc:sldMkLst>
      </pc:sldChg>
      <pc:sldChg chg="del">
        <pc:chgData name="Jorge Adrian Rangel Hernandez" userId="3ba4a657-42da-49e4-a169-35047bf9f9f7" providerId="ADAL" clId="{28F49223-D33C-4523-B757-B771EBC35C00}" dt="2020-05-27T05:38:03.165" v="4019" actId="2696"/>
        <pc:sldMkLst>
          <pc:docMk/>
          <pc:sldMk cId="2681242169" sldId="392"/>
        </pc:sldMkLst>
      </pc:sldChg>
      <pc:sldChg chg="addSp delSp modSp add">
        <pc:chgData name="Jorge Adrian Rangel Hernandez" userId="3ba4a657-42da-49e4-a169-35047bf9f9f7" providerId="ADAL" clId="{28F49223-D33C-4523-B757-B771EBC35C00}" dt="2020-05-27T06:26:08.090" v="4527"/>
        <pc:sldMkLst>
          <pc:docMk/>
          <pc:sldMk cId="2941990705" sldId="393"/>
        </pc:sldMkLst>
        <pc:spChg chg="del">
          <ac:chgData name="Jorge Adrian Rangel Hernandez" userId="3ba4a657-42da-49e4-a169-35047bf9f9f7" providerId="ADAL" clId="{28F49223-D33C-4523-B757-B771EBC35C00}" dt="2020-05-26T21:23:06.160" v="778" actId="478"/>
          <ac:spMkLst>
            <pc:docMk/>
            <pc:sldMk cId="2941990705" sldId="393"/>
            <ac:spMk id="2" creationId="{3391D6B6-0CB9-45FF-8D60-506D3EA13209}"/>
          </ac:spMkLst>
        </pc:spChg>
        <pc:spChg chg="del">
          <ac:chgData name="Jorge Adrian Rangel Hernandez" userId="3ba4a657-42da-49e4-a169-35047bf9f9f7" providerId="ADAL" clId="{28F49223-D33C-4523-B757-B771EBC35C00}" dt="2020-05-26T21:14:38.740" v="602" actId="478"/>
          <ac:spMkLst>
            <pc:docMk/>
            <pc:sldMk cId="2941990705" sldId="393"/>
            <ac:spMk id="3" creationId="{6BA5617C-545B-421C-A95D-3EBEACF2494C}"/>
          </ac:spMkLst>
        </pc:spChg>
        <pc:spChg chg="add mod">
          <ac:chgData name="Jorge Adrian Rangel Hernandez" userId="3ba4a657-42da-49e4-a169-35047bf9f9f7" providerId="ADAL" clId="{28F49223-D33C-4523-B757-B771EBC35C00}" dt="2020-05-26T21:25:14.884" v="952" actId="403"/>
          <ac:spMkLst>
            <pc:docMk/>
            <pc:sldMk cId="2941990705" sldId="393"/>
            <ac:spMk id="5" creationId="{5BE7D9A0-11ED-4CF7-99AA-E25B2F7C3BDC}"/>
          </ac:spMkLst>
        </pc:spChg>
        <pc:spChg chg="add del mod">
          <ac:chgData name="Jorge Adrian Rangel Hernandez" userId="3ba4a657-42da-49e4-a169-35047bf9f9f7" providerId="ADAL" clId="{28F49223-D33C-4523-B757-B771EBC35C00}" dt="2020-05-26T21:16:39.731" v="657"/>
          <ac:spMkLst>
            <pc:docMk/>
            <pc:sldMk cId="2941990705" sldId="393"/>
            <ac:spMk id="6" creationId="{4CC8E69E-2E0E-4285-81B3-B1E47E101503}"/>
          </ac:spMkLst>
        </pc:spChg>
        <pc:spChg chg="add mod">
          <ac:chgData name="Jorge Adrian Rangel Hernandez" userId="3ba4a657-42da-49e4-a169-35047bf9f9f7" providerId="ADAL" clId="{28F49223-D33C-4523-B757-B771EBC35C00}" dt="2020-05-26T22:03:50.986" v="1340" actId="20577"/>
          <ac:spMkLst>
            <pc:docMk/>
            <pc:sldMk cId="2941990705" sldId="393"/>
            <ac:spMk id="7" creationId="{C4DEB0A0-6B00-447D-BB52-FD6540D50A2B}"/>
          </ac:spMkLst>
        </pc:spChg>
        <pc:spChg chg="add mod">
          <ac:chgData name="Jorge Adrian Rangel Hernandez" userId="3ba4a657-42da-49e4-a169-35047bf9f9f7" providerId="ADAL" clId="{28F49223-D33C-4523-B757-B771EBC35C00}" dt="2020-05-26T22:04:37.410" v="1400" actId="20577"/>
          <ac:spMkLst>
            <pc:docMk/>
            <pc:sldMk cId="2941990705" sldId="393"/>
            <ac:spMk id="8" creationId="{B73ECE5B-C380-4D56-A5CB-52855E874691}"/>
          </ac:spMkLst>
        </pc:spChg>
        <pc:spChg chg="add del mod">
          <ac:chgData name="Jorge Adrian Rangel Hernandez" userId="3ba4a657-42da-49e4-a169-35047bf9f9f7" providerId="ADAL" clId="{28F49223-D33C-4523-B757-B771EBC35C00}" dt="2020-05-27T06:26:07.099" v="4526" actId="478"/>
          <ac:spMkLst>
            <pc:docMk/>
            <pc:sldMk cId="2941990705" sldId="393"/>
            <ac:spMk id="13" creationId="{08580856-041A-4F5B-8769-6C6C305573D1}"/>
          </ac:spMkLst>
        </pc:spChg>
        <pc:spChg chg="add">
          <ac:chgData name="Jorge Adrian Rangel Hernandez" userId="3ba4a657-42da-49e4-a169-35047bf9f9f7" providerId="ADAL" clId="{28F49223-D33C-4523-B757-B771EBC35C00}" dt="2020-05-27T06:26:08.090" v="4527"/>
          <ac:spMkLst>
            <pc:docMk/>
            <pc:sldMk cId="2941990705" sldId="393"/>
            <ac:spMk id="14" creationId="{CBD59F02-E773-45F5-A47B-E348B9D78F85}"/>
          </ac:spMkLst>
        </pc:spChg>
        <pc:spChg chg="add del mod">
          <ac:chgData name="Jorge Adrian Rangel Hernandez" userId="3ba4a657-42da-49e4-a169-35047bf9f9f7" providerId="ADAL" clId="{28F49223-D33C-4523-B757-B771EBC35C00}" dt="2020-05-26T21:29:50.935" v="965"/>
          <ac:spMkLst>
            <pc:docMk/>
            <pc:sldMk cId="2941990705" sldId="393"/>
            <ac:spMk id="16" creationId="{2609A93D-7CFC-4210-B869-F8AB8859B03C}"/>
          </ac:spMkLst>
        </pc:spChg>
        <pc:spChg chg="add mod">
          <ac:chgData name="Jorge Adrian Rangel Hernandez" userId="3ba4a657-42da-49e4-a169-35047bf9f9f7" providerId="ADAL" clId="{28F49223-D33C-4523-B757-B771EBC35C00}" dt="2020-05-26T21:33:50.469" v="1031" actId="122"/>
          <ac:spMkLst>
            <pc:docMk/>
            <pc:sldMk cId="2941990705" sldId="393"/>
            <ac:spMk id="17" creationId="{24EDC884-8B7E-4CFC-8497-383EE5B22D03}"/>
          </ac:spMkLst>
        </pc:spChg>
        <pc:picChg chg="add mod">
          <ac:chgData name="Jorge Adrian Rangel Hernandez" userId="3ba4a657-42da-49e4-a169-35047bf9f9f7" providerId="ADAL" clId="{28F49223-D33C-4523-B757-B771EBC35C00}" dt="2020-05-26T21:25:02.230" v="951" actId="14100"/>
          <ac:picMkLst>
            <pc:docMk/>
            <pc:sldMk cId="2941990705" sldId="393"/>
            <ac:picMk id="4" creationId="{90307C8B-DB48-4895-9180-1290F1B6C1E7}"/>
          </ac:picMkLst>
        </pc:picChg>
        <pc:picChg chg="add mod">
          <ac:chgData name="Jorge Adrian Rangel Hernandez" userId="3ba4a657-42da-49e4-a169-35047bf9f9f7" providerId="ADAL" clId="{28F49223-D33C-4523-B757-B771EBC35C00}" dt="2020-05-26T21:28:15.141" v="953" actId="1076"/>
          <ac:picMkLst>
            <pc:docMk/>
            <pc:sldMk cId="2941990705" sldId="393"/>
            <ac:picMk id="10" creationId="{682254E0-DBBC-4522-8987-20D323FB3798}"/>
          </ac:picMkLst>
        </pc:picChg>
        <pc:picChg chg="add">
          <ac:chgData name="Jorge Adrian Rangel Hernandez" userId="3ba4a657-42da-49e4-a169-35047bf9f9f7" providerId="ADAL" clId="{28F49223-D33C-4523-B757-B771EBC35C00}" dt="2020-05-27T06:24:13.204" v="4493"/>
          <ac:picMkLst>
            <pc:docMk/>
            <pc:sldMk cId="2941990705" sldId="393"/>
            <ac:picMk id="11" creationId="{6DE263BA-389E-4B66-A2D4-48DC04204C41}"/>
          </ac:picMkLst>
        </pc:picChg>
        <pc:picChg chg="add mod">
          <ac:chgData name="Jorge Adrian Rangel Hernandez" userId="3ba4a657-42da-49e4-a169-35047bf9f9f7" providerId="ADAL" clId="{28F49223-D33C-4523-B757-B771EBC35C00}" dt="2020-05-26T21:28:26.060" v="955" actId="1076"/>
          <ac:picMkLst>
            <pc:docMk/>
            <pc:sldMk cId="2941990705" sldId="393"/>
            <ac:picMk id="12" creationId="{EDF2DD62-E20B-495E-816C-2D7867E71186}"/>
          </ac:picMkLst>
        </pc:picChg>
        <pc:picChg chg="add mod">
          <ac:chgData name="Jorge Adrian Rangel Hernandez" userId="3ba4a657-42da-49e4-a169-35047bf9f9f7" providerId="ADAL" clId="{28F49223-D33C-4523-B757-B771EBC35C00}" dt="2020-05-26T21:29:39.243" v="962" actId="1076"/>
          <ac:picMkLst>
            <pc:docMk/>
            <pc:sldMk cId="2941990705" sldId="393"/>
            <ac:picMk id="15" creationId="{5084D4E2-9A98-4D73-9DA6-1F060651454A}"/>
          </ac:picMkLst>
        </pc:picChg>
      </pc:sldChg>
      <pc:sldChg chg="addSp delSp modSp add">
        <pc:chgData name="Jorge Adrian Rangel Hernandez" userId="3ba4a657-42da-49e4-a169-35047bf9f9f7" providerId="ADAL" clId="{28F49223-D33C-4523-B757-B771EBC35C00}" dt="2020-05-27T06:25:51.893" v="4525" actId="403"/>
        <pc:sldMkLst>
          <pc:docMk/>
          <pc:sldMk cId="698867372" sldId="394"/>
        </pc:sldMkLst>
        <pc:spChg chg="del">
          <ac:chgData name="Jorge Adrian Rangel Hernandez" userId="3ba4a657-42da-49e4-a169-35047bf9f9f7" providerId="ADAL" clId="{28F49223-D33C-4523-B757-B771EBC35C00}" dt="2020-05-26T21:35:34.185" v="1037"/>
          <ac:spMkLst>
            <pc:docMk/>
            <pc:sldMk cId="698867372" sldId="394"/>
            <ac:spMk id="2" creationId="{3665AC91-45CC-4E24-B6BB-271A2A56C9C6}"/>
          </ac:spMkLst>
        </pc:spChg>
        <pc:spChg chg="del">
          <ac:chgData name="Jorge Adrian Rangel Hernandez" userId="3ba4a657-42da-49e4-a169-35047bf9f9f7" providerId="ADAL" clId="{28F49223-D33C-4523-B757-B771EBC35C00}" dt="2020-05-26T21:35:34.185" v="1037"/>
          <ac:spMkLst>
            <pc:docMk/>
            <pc:sldMk cId="698867372" sldId="394"/>
            <ac:spMk id="3" creationId="{5A0983DA-BA01-407E-A89D-CA43102D1E5E}"/>
          </ac:spMkLst>
        </pc:spChg>
        <pc:spChg chg="add del mod">
          <ac:chgData name="Jorge Adrian Rangel Hernandez" userId="3ba4a657-42da-49e4-a169-35047bf9f9f7" providerId="ADAL" clId="{28F49223-D33C-4523-B757-B771EBC35C00}" dt="2020-05-26T22:21:59.759" v="1569" actId="478"/>
          <ac:spMkLst>
            <pc:docMk/>
            <pc:sldMk cId="698867372" sldId="394"/>
            <ac:spMk id="4" creationId="{12B9917E-E0A0-4822-A5C1-1B4AD29E1CBB}"/>
          </ac:spMkLst>
        </pc:spChg>
        <pc:spChg chg="add del mod">
          <ac:chgData name="Jorge Adrian Rangel Hernandez" userId="3ba4a657-42da-49e4-a169-35047bf9f9f7" providerId="ADAL" clId="{28F49223-D33C-4523-B757-B771EBC35C00}" dt="2020-05-26T21:40:53.973" v="1038" actId="478"/>
          <ac:spMkLst>
            <pc:docMk/>
            <pc:sldMk cId="698867372" sldId="394"/>
            <ac:spMk id="5" creationId="{D4018F61-BFB8-4228-9E78-23C0E29BB517}"/>
          </ac:spMkLst>
        </pc:spChg>
        <pc:spChg chg="add mod">
          <ac:chgData name="Jorge Adrian Rangel Hernandez" userId="3ba4a657-42da-49e4-a169-35047bf9f9f7" providerId="ADAL" clId="{28F49223-D33C-4523-B757-B771EBC35C00}" dt="2020-05-26T21:50:36.384" v="1178" actId="122"/>
          <ac:spMkLst>
            <pc:docMk/>
            <pc:sldMk cId="698867372" sldId="394"/>
            <ac:spMk id="9" creationId="{B9E4A9AF-2A4D-4661-8722-F23010AF82A8}"/>
          </ac:spMkLst>
        </pc:spChg>
        <pc:spChg chg="add del mod">
          <ac:chgData name="Jorge Adrian Rangel Hernandez" userId="3ba4a657-42da-49e4-a169-35047bf9f9f7" providerId="ADAL" clId="{28F49223-D33C-4523-B757-B771EBC35C00}" dt="2020-05-26T21:52:43.850" v="1188"/>
          <ac:spMkLst>
            <pc:docMk/>
            <pc:sldMk cId="698867372" sldId="394"/>
            <ac:spMk id="12" creationId="{90DAD589-AFAB-40A1-BD36-3DEDC138CAA7}"/>
          </ac:spMkLst>
        </pc:spChg>
        <pc:spChg chg="add mod">
          <ac:chgData name="Jorge Adrian Rangel Hernandez" userId="3ba4a657-42da-49e4-a169-35047bf9f9f7" providerId="ADAL" clId="{28F49223-D33C-4523-B757-B771EBC35C00}" dt="2020-05-26T22:22:50.631" v="1658" actId="20577"/>
          <ac:spMkLst>
            <pc:docMk/>
            <pc:sldMk cId="698867372" sldId="394"/>
            <ac:spMk id="13" creationId="{4883640B-3D93-4A30-8E00-E45F18F2FEEB}"/>
          </ac:spMkLst>
        </pc:spChg>
        <pc:spChg chg="add mod">
          <ac:chgData name="Jorge Adrian Rangel Hernandez" userId="3ba4a657-42da-49e4-a169-35047bf9f9f7" providerId="ADAL" clId="{28F49223-D33C-4523-B757-B771EBC35C00}" dt="2020-05-26T22:15:44.532" v="1497" actId="122"/>
          <ac:spMkLst>
            <pc:docMk/>
            <pc:sldMk cId="698867372" sldId="394"/>
            <ac:spMk id="16" creationId="{6438980D-6C1D-4066-B3BA-18C858799F6C}"/>
          </ac:spMkLst>
        </pc:spChg>
        <pc:spChg chg="add del mod">
          <ac:chgData name="Jorge Adrian Rangel Hernandez" userId="3ba4a657-42da-49e4-a169-35047bf9f9f7" providerId="ADAL" clId="{28F49223-D33C-4523-B757-B771EBC35C00}" dt="2020-05-26T22:16:24.305" v="1563"/>
          <ac:spMkLst>
            <pc:docMk/>
            <pc:sldMk cId="698867372" sldId="394"/>
            <ac:spMk id="19" creationId="{19F590B7-6D6B-4B44-9301-E51703EA917A}"/>
          </ac:spMkLst>
        </pc:spChg>
        <pc:spChg chg="add mod">
          <ac:chgData name="Jorge Adrian Rangel Hernandez" userId="3ba4a657-42da-49e4-a169-35047bf9f9f7" providerId="ADAL" clId="{28F49223-D33C-4523-B757-B771EBC35C00}" dt="2020-05-26T22:23:06.307" v="1661" actId="122"/>
          <ac:spMkLst>
            <pc:docMk/>
            <pc:sldMk cId="698867372" sldId="394"/>
            <ac:spMk id="20" creationId="{296CDEC9-DE08-4B16-81D5-4314197F8CB2}"/>
          </ac:spMkLst>
        </pc:spChg>
        <pc:spChg chg="add mod">
          <ac:chgData name="Jorge Adrian Rangel Hernandez" userId="3ba4a657-42da-49e4-a169-35047bf9f9f7" providerId="ADAL" clId="{28F49223-D33C-4523-B757-B771EBC35C00}" dt="2020-05-27T06:25:51.893" v="4525" actId="403"/>
          <ac:spMkLst>
            <pc:docMk/>
            <pc:sldMk cId="698867372" sldId="394"/>
            <ac:spMk id="21" creationId="{5AB45288-A302-4F27-B2CB-BD1D20CEC9D4}"/>
          </ac:spMkLst>
        </pc:spChg>
        <pc:picChg chg="add del">
          <ac:chgData name="Jorge Adrian Rangel Hernandez" userId="3ba4a657-42da-49e4-a169-35047bf9f9f7" providerId="ADAL" clId="{28F49223-D33C-4523-B757-B771EBC35C00}" dt="2020-05-26T21:40:57.566" v="1040" actId="478"/>
          <ac:picMkLst>
            <pc:docMk/>
            <pc:sldMk cId="698867372" sldId="394"/>
            <ac:picMk id="6" creationId="{B6FFFC2F-B302-4EF7-B23F-1559D8738D3C}"/>
          </ac:picMkLst>
        </pc:picChg>
        <pc:picChg chg="add mod">
          <ac:chgData name="Jorge Adrian Rangel Hernandez" userId="3ba4a657-42da-49e4-a169-35047bf9f9f7" providerId="ADAL" clId="{28F49223-D33C-4523-B757-B771EBC35C00}" dt="2020-05-26T21:41:18.014" v="1048" actId="1076"/>
          <ac:picMkLst>
            <pc:docMk/>
            <pc:sldMk cId="698867372" sldId="394"/>
            <ac:picMk id="8" creationId="{FD5AC806-5E26-4308-AABD-FD2706160DA9}"/>
          </ac:picMkLst>
        </pc:picChg>
        <pc:picChg chg="add mod">
          <ac:chgData name="Jorge Adrian Rangel Hernandez" userId="3ba4a657-42da-49e4-a169-35047bf9f9f7" providerId="ADAL" clId="{28F49223-D33C-4523-B757-B771EBC35C00}" dt="2020-05-26T21:52:31.397" v="1185" actId="1076"/>
          <ac:picMkLst>
            <pc:docMk/>
            <pc:sldMk cId="698867372" sldId="394"/>
            <ac:picMk id="11" creationId="{EACBCBA1-8A31-4D5D-8ED1-C5B29BA6BD4D}"/>
          </ac:picMkLst>
        </pc:picChg>
        <pc:picChg chg="add">
          <ac:chgData name="Jorge Adrian Rangel Hernandez" userId="3ba4a657-42da-49e4-a169-35047bf9f9f7" providerId="ADAL" clId="{28F49223-D33C-4523-B757-B771EBC35C00}" dt="2020-05-27T06:24:22.115" v="4494"/>
          <ac:picMkLst>
            <pc:docMk/>
            <pc:sldMk cId="698867372" sldId="394"/>
            <ac:picMk id="12" creationId="{BA31A3EF-E013-4062-BA6D-953558599C8C}"/>
          </ac:picMkLst>
        </pc:picChg>
        <pc:picChg chg="add mod modCrop">
          <ac:chgData name="Jorge Adrian Rangel Hernandez" userId="3ba4a657-42da-49e4-a169-35047bf9f9f7" providerId="ADAL" clId="{28F49223-D33C-4523-B757-B771EBC35C00}" dt="2020-05-26T22:09:43.341" v="1421" actId="732"/>
          <ac:picMkLst>
            <pc:docMk/>
            <pc:sldMk cId="698867372" sldId="394"/>
            <ac:picMk id="15" creationId="{291C8A65-D04E-4931-857A-05F80C97CC4E}"/>
          </ac:picMkLst>
        </pc:picChg>
        <pc:picChg chg="add mod modCrop">
          <ac:chgData name="Jorge Adrian Rangel Hernandez" userId="3ba4a657-42da-49e4-a169-35047bf9f9f7" providerId="ADAL" clId="{28F49223-D33C-4523-B757-B771EBC35C00}" dt="2020-05-26T22:15:58.571" v="1499" actId="1076"/>
          <ac:picMkLst>
            <pc:docMk/>
            <pc:sldMk cId="698867372" sldId="394"/>
            <ac:picMk id="18" creationId="{9FEE01A2-313E-43C6-A29A-E242F7137A65}"/>
          </ac:picMkLst>
        </pc:picChg>
      </pc:sldChg>
      <pc:sldChg chg="add del">
        <pc:chgData name="Jorge Adrian Rangel Hernandez" userId="3ba4a657-42da-49e4-a169-35047bf9f9f7" providerId="ADAL" clId="{28F49223-D33C-4523-B757-B771EBC35C00}" dt="2020-05-26T22:24:13.953" v="1667" actId="2696"/>
        <pc:sldMkLst>
          <pc:docMk/>
          <pc:sldMk cId="829007321" sldId="395"/>
        </pc:sldMkLst>
      </pc:sldChg>
      <pc:sldChg chg="add del">
        <pc:chgData name="Jorge Adrian Rangel Hernandez" userId="3ba4a657-42da-49e4-a169-35047bf9f9f7" providerId="ADAL" clId="{28F49223-D33C-4523-B757-B771EBC35C00}" dt="2020-05-26T22:23:54.969" v="1664" actId="2696"/>
        <pc:sldMkLst>
          <pc:docMk/>
          <pc:sldMk cId="3295602126" sldId="395"/>
        </pc:sldMkLst>
      </pc:sldChg>
      <pc:sldChg chg="addSp delSp modSp add">
        <pc:chgData name="Jorge Adrian Rangel Hernandez" userId="3ba4a657-42da-49e4-a169-35047bf9f9f7" providerId="ADAL" clId="{28F49223-D33C-4523-B757-B771EBC35C00}" dt="2020-05-27T06:27:05.623" v="4534" actId="14100"/>
        <pc:sldMkLst>
          <pc:docMk/>
          <pc:sldMk cId="2144008556" sldId="396"/>
        </pc:sldMkLst>
        <pc:spChg chg="mod">
          <ac:chgData name="Jorge Adrian Rangel Hernandez" userId="3ba4a657-42da-49e4-a169-35047bf9f9f7" providerId="ADAL" clId="{28F49223-D33C-4523-B757-B771EBC35C00}" dt="2020-05-26T22:29:48.473" v="1893" actId="1076"/>
          <ac:spMkLst>
            <pc:docMk/>
            <pc:sldMk cId="2144008556" sldId="396"/>
            <ac:spMk id="7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6T22:28:09.618" v="1787" actId="1076"/>
          <ac:spMkLst>
            <pc:docMk/>
            <pc:sldMk cId="2144008556" sldId="396"/>
            <ac:spMk id="8" creationId="{00000000-0000-0000-0000-000000000000}"/>
          </ac:spMkLst>
        </pc:spChg>
        <pc:spChg chg="mod">
          <ac:chgData name="Jorge Adrian Rangel Hernandez" userId="3ba4a657-42da-49e4-a169-35047bf9f9f7" providerId="ADAL" clId="{28F49223-D33C-4523-B757-B771EBC35C00}" dt="2020-05-26T22:28:06.163" v="1786" actId="1076"/>
          <ac:spMkLst>
            <pc:docMk/>
            <pc:sldMk cId="2144008556" sldId="396"/>
            <ac:spMk id="10" creationId="{00000000-0000-0000-0000-000000000000}"/>
          </ac:spMkLst>
        </pc:spChg>
        <pc:spChg chg="add del mod">
          <ac:chgData name="Jorge Adrian Rangel Hernandez" userId="3ba4a657-42da-49e4-a169-35047bf9f9f7" providerId="ADAL" clId="{28F49223-D33C-4523-B757-B771EBC35C00}" dt="2020-05-27T06:26:42.142" v="4531" actId="478"/>
          <ac:spMkLst>
            <pc:docMk/>
            <pc:sldMk cId="2144008556" sldId="396"/>
            <ac:spMk id="11" creationId="{E76A99BF-5F45-484F-92E9-57B3A647D8F9}"/>
          </ac:spMkLst>
        </pc:spChg>
        <pc:spChg chg="mod">
          <ac:chgData name="Jorge Adrian Rangel Hernandez" userId="3ba4a657-42da-49e4-a169-35047bf9f9f7" providerId="ADAL" clId="{28F49223-D33C-4523-B757-B771EBC35C00}" dt="2020-05-26T22:28:31.497" v="1794" actId="1076"/>
          <ac:spMkLst>
            <pc:docMk/>
            <pc:sldMk cId="2144008556" sldId="396"/>
            <ac:spMk id="12" creationId="{00000000-0000-0000-0000-000000000000}"/>
          </ac:spMkLst>
        </pc:spChg>
        <pc:spChg chg="add">
          <ac:chgData name="Jorge Adrian Rangel Hernandez" userId="3ba4a657-42da-49e4-a169-35047bf9f9f7" providerId="ADAL" clId="{28F49223-D33C-4523-B757-B771EBC35C00}" dt="2020-05-27T06:26:53.036" v="4532"/>
          <ac:spMkLst>
            <pc:docMk/>
            <pc:sldMk cId="2144008556" sldId="396"/>
            <ac:spMk id="14" creationId="{4F90D643-3CC2-4CB7-A095-803F42AA27BC}"/>
          </ac:spMkLst>
        </pc:spChg>
        <pc:picChg chg="mod">
          <ac:chgData name="Jorge Adrian Rangel Hernandez" userId="3ba4a657-42da-49e4-a169-35047bf9f9f7" providerId="ADAL" clId="{28F49223-D33C-4523-B757-B771EBC35C00}" dt="2020-05-26T22:29:51.195" v="1894" actId="1076"/>
          <ac:picMkLst>
            <pc:docMk/>
            <pc:sldMk cId="2144008556" sldId="396"/>
            <ac:picMk id="2" creationId="{00000000-0000-0000-0000-000000000000}"/>
          </ac:picMkLst>
        </pc:picChg>
        <pc:picChg chg="mod">
          <ac:chgData name="Jorge Adrian Rangel Hernandez" userId="3ba4a657-42da-49e4-a169-35047bf9f9f7" providerId="ADAL" clId="{28F49223-D33C-4523-B757-B771EBC35C00}" dt="2020-05-26T22:29:58.481" v="1896" actId="1076"/>
          <ac:picMkLst>
            <pc:docMk/>
            <pc:sldMk cId="2144008556" sldId="396"/>
            <ac:picMk id="4" creationId="{00000000-0000-0000-0000-000000000000}"/>
          </ac:picMkLst>
        </pc:picChg>
        <pc:picChg chg="mod">
          <ac:chgData name="Jorge Adrian Rangel Hernandez" userId="3ba4a657-42da-49e4-a169-35047bf9f9f7" providerId="ADAL" clId="{28F49223-D33C-4523-B757-B771EBC35C00}" dt="2020-05-26T22:29:55.321" v="1895" actId="1076"/>
          <ac:picMkLst>
            <pc:docMk/>
            <pc:sldMk cId="2144008556" sldId="396"/>
            <ac:picMk id="6" creationId="{00000000-0000-0000-0000-000000000000}"/>
          </ac:picMkLst>
        </pc:picChg>
        <pc:picChg chg="mod">
          <ac:chgData name="Jorge Adrian Rangel Hernandez" userId="3ba4a657-42da-49e4-a169-35047bf9f9f7" providerId="ADAL" clId="{28F49223-D33C-4523-B757-B771EBC35C00}" dt="2020-05-26T22:28:33.154" v="1795" actId="1076"/>
          <ac:picMkLst>
            <pc:docMk/>
            <pc:sldMk cId="2144008556" sldId="396"/>
            <ac:picMk id="13" creationId="{00000000-0000-0000-0000-000000000000}"/>
          </ac:picMkLst>
        </pc:picChg>
        <pc:picChg chg="add mod">
          <ac:chgData name="Jorge Adrian Rangel Hernandez" userId="3ba4a657-42da-49e4-a169-35047bf9f9f7" providerId="ADAL" clId="{28F49223-D33C-4523-B757-B771EBC35C00}" dt="2020-05-27T06:27:05.623" v="4534" actId="14100"/>
          <ac:picMkLst>
            <pc:docMk/>
            <pc:sldMk cId="2144008556" sldId="396"/>
            <ac:picMk id="15" creationId="{89B82FFD-622A-4513-BDE9-37AEF6E6B904}"/>
          </ac:picMkLst>
        </pc:picChg>
      </pc:sldChg>
      <pc:sldChg chg="add del">
        <pc:chgData name="Jorge Adrian Rangel Hernandez" userId="3ba4a657-42da-49e4-a169-35047bf9f9f7" providerId="ADAL" clId="{28F49223-D33C-4523-B757-B771EBC35C00}" dt="2020-05-27T00:13:15.255" v="2535"/>
        <pc:sldMkLst>
          <pc:docMk/>
          <pc:sldMk cId="1837609991" sldId="3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8E21C-B321-46F5-A5A6-2915C8A8B209}" type="datetimeFigureOut">
              <a:rPr lang="es-CO" smtClean="0"/>
              <a:t>1/06/2021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0A2B4-728D-40FD-8463-779512AEDE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002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C0A2B4-728D-40FD-8463-779512AEDEF3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269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B8F4A-D872-4C5A-9F61-ECA51F078426}" type="datetimeFigureOut">
              <a:rPr lang="es-MX" smtClean="0"/>
              <a:t>01/06/2021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35017-0693-48EE-8E5D-E1B234B37E2A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45224"/>
            <a:ext cx="9144001" cy="1516530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341470"/>
            <a:ext cx="2232486" cy="122390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39551" y="764704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 A LA EMERGENCIA MIGRATORIA A TRAVÉS DE LA MESA DE EDUCACIÓN EN EMERGENCIAS PARA LA GESTIÓN DEL RIESGO ESCOLAR DE NORTE DE SANTANDER</a:t>
            </a:r>
            <a:endParaRPr lang="es-MX" sz="3600" b="1" dirty="0">
              <a:solidFill>
                <a:srgbClr val="00B0F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9750" y="4366263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>
                <a:solidFill>
                  <a:srgbClr val="C00000"/>
                </a:solidFill>
              </a:rPr>
              <a:t>Objetivo</a:t>
            </a:r>
            <a:r>
              <a:rPr lang="es-ES" dirty="0" smtClean="0"/>
              <a:t>: resaltar </a:t>
            </a:r>
            <a:r>
              <a:rPr lang="es-ES" dirty="0"/>
              <a:t>la articulación interinstitucional </a:t>
            </a:r>
            <a:r>
              <a:rPr lang="es-CO" dirty="0"/>
              <a:t>para contribuir en la gestión y atención a población vulnerable afectada por emergencias de origen natural, socio natural, origen antrópico y sanitario, en contextos de movilidad humana y migraciones</a:t>
            </a:r>
            <a:endParaRPr lang="es-MX" sz="3600" b="1" dirty="0">
              <a:solidFill>
                <a:srgbClr val="00B0F0"/>
              </a:solidFill>
            </a:endParaRPr>
          </a:p>
        </p:txBody>
      </p:sp>
      <p:pic>
        <p:nvPicPr>
          <p:cNvPr id="6" name="Imagen 5" descr="RGB--NRC_ESP_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059832" y="5605372"/>
            <a:ext cx="2808311" cy="984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341470"/>
            <a:ext cx="9144001" cy="1516530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586475"/>
            <a:ext cx="1872446" cy="102651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15515" y="116632"/>
            <a:ext cx="8712968" cy="792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000" dirty="0" smtClean="0">
                <a:solidFill>
                  <a:schemeClr val="accent1">
                    <a:lumMod val="50000"/>
                  </a:schemeClr>
                </a:solidFill>
              </a:rPr>
              <a:t>Seguimiento y balance de los eventos de crisis de frontera  que afectan el derecho a la educación desde la Mesa de EeE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000" dirty="0" smtClean="0">
                <a:solidFill>
                  <a:schemeClr val="accent1">
                    <a:lumMod val="50000"/>
                  </a:schemeClr>
                </a:solidFill>
              </a:rPr>
              <a:t>Construcción de la ruta de acceso a población proveniente de Venezuela con perfiles diferenciados.</a:t>
            </a:r>
            <a:endParaRPr lang="es-CO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Medidas Adoptadas  desde la Mesa de Educación En Emergencias para la Gestión del Riesgo Educativo en Emergencias 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Agudas: </a:t>
            </a:r>
            <a:r>
              <a:rPr lang="es-ES" sz="20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Expedición de la </a:t>
            </a: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Circular N° 190 </a:t>
            </a:r>
            <a:r>
              <a:rPr lang="es-CO" sz="2000" b="1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- 2019 </a:t>
            </a:r>
            <a:r>
              <a:rPr lang="es-CO" sz="2000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dirigida </a:t>
            </a:r>
            <a:r>
              <a:rPr lang="es-CO" sz="20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a directivos docentes para reportar a la fecha el número de NNA matriculados provenientes de </a:t>
            </a:r>
            <a:r>
              <a:rPr lang="es-CO" sz="2000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Venezuela.</a:t>
            </a:r>
          </a:p>
          <a:p>
            <a:pPr algn="just"/>
            <a:endParaRPr lang="es-CO" sz="2000" dirty="0" smtClean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Focalización de NNA para socializar en el Puesto de Mando Unificado PMU,  cuál es la demanda de cupos, documentación, PAE, infraestructura, docentes, en dos líneas estrategias concretas </a:t>
            </a: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conflicto armado y </a:t>
            </a:r>
            <a:r>
              <a:rPr lang="es-CO" sz="2000" b="1" dirty="0" smtClean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migración.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Informe del Resultado de Mapeo de Barreras y Necesidades Educativas por la Emergencia COVID-19 (CORONAVIRUS) en el Departamento Norte de </a:t>
            </a:r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Santander, </a:t>
            </a: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con enfoque de población migrante.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b="1" dirty="0">
              <a:solidFill>
                <a:srgbClr val="C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100" dirty="0"/>
          </a:p>
        </p:txBody>
      </p:sp>
      <p:pic>
        <p:nvPicPr>
          <p:cNvPr id="5" name="Imagen 4" descr="RGB--NRC_ESP_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635896" y="6064352"/>
            <a:ext cx="1584176" cy="640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1869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341470"/>
            <a:ext cx="9144001" cy="1516530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661248"/>
            <a:ext cx="1872446" cy="102651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51519" y="482927"/>
            <a:ext cx="8640960" cy="6204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</a:rPr>
              <a:t>Elaboración </a:t>
            </a:r>
            <a:r>
              <a:rPr lang="es-CO" sz="1900" dirty="0">
                <a:solidFill>
                  <a:schemeClr val="accent1">
                    <a:lumMod val="50000"/>
                  </a:schemeClr>
                </a:solidFill>
              </a:rPr>
              <a:t>de una Estrategia Participativa con </a:t>
            </a: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</a:rPr>
              <a:t>cooperantes </a:t>
            </a:r>
            <a:r>
              <a:rPr lang="es-CO" sz="1900" dirty="0">
                <a:solidFill>
                  <a:schemeClr val="accent1">
                    <a:lumMod val="50000"/>
                  </a:schemeClr>
                </a:solidFill>
              </a:rPr>
              <a:t>que desarrollen acciones de educación en emergencia en el departamento y Secretaría de Educación Departamental </a:t>
            </a: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</a:rPr>
              <a:t>– 2021, para atención a población migrante. </a:t>
            </a:r>
            <a:endParaRPr lang="es-CO" sz="19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s-CO" sz="19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900" dirty="0">
                <a:solidFill>
                  <a:schemeClr val="accent1">
                    <a:lumMod val="50000"/>
                  </a:schemeClr>
                </a:solidFill>
              </a:rPr>
              <a:t>Articulación interinstitucional con cooperantes para la entrega de material </a:t>
            </a: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</a:rPr>
              <a:t>pedagógico a </a:t>
            </a:r>
            <a:r>
              <a:rPr lang="es-CO" sz="1900" dirty="0">
                <a:solidFill>
                  <a:schemeClr val="accent1">
                    <a:lumMod val="50000"/>
                  </a:schemeClr>
                </a:solidFill>
              </a:rPr>
              <a:t>las niños, niñas y adolescentes que viven en territorio </a:t>
            </a: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</a:rPr>
              <a:t>venezolano, </a:t>
            </a:r>
            <a:r>
              <a:rPr lang="es-CO" sz="1900" dirty="0">
                <a:solidFill>
                  <a:schemeClr val="accent1">
                    <a:lumMod val="50000"/>
                  </a:schemeClr>
                </a:solidFill>
              </a:rPr>
              <a:t>a través de la activación de un  corredor humanitario ( </a:t>
            </a:r>
            <a:r>
              <a:rPr lang="es-CO" sz="1900" b="1" dirty="0">
                <a:solidFill>
                  <a:schemeClr val="accent1">
                    <a:lumMod val="50000"/>
                  </a:schemeClr>
                </a:solidFill>
              </a:rPr>
              <a:t>1.660</a:t>
            </a:r>
            <a:r>
              <a:rPr lang="es-CO" sz="1900" dirty="0">
                <a:solidFill>
                  <a:schemeClr val="accent1">
                    <a:lumMod val="50000"/>
                  </a:schemeClr>
                </a:solidFill>
              </a:rPr>
              <a:t> estudiantes 2021)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s-CO" sz="19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9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 proceso de actualización de la resolución </a:t>
            </a: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es-CO" sz="19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funcionamiento de la Mesa de Educación en Emergencia para la Gestión del Riesgo </a:t>
            </a: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Educativo, con la caracterización del riesgo aumento de la población estudiantil migrante en el sistema educativo. 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s-CO" sz="19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9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Articulación con cooperantes para la activación de Modelos Educativos Flexibles para la población desescolarizada en extraedad y condición migratoria. </a:t>
            </a:r>
            <a:endParaRPr lang="es-MX" sz="19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s-MX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s-MX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0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 descr="RGB--NRC_ESP_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347864" y="5779598"/>
            <a:ext cx="1584176" cy="640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430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471" y="5607943"/>
            <a:ext cx="1925370" cy="10771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879124" y="-6537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CO" sz="32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s-MX" sz="3200" dirty="0"/>
          </a:p>
        </p:txBody>
      </p:sp>
      <p:pic>
        <p:nvPicPr>
          <p:cNvPr id="10" name="Picture 2" descr="C:\Users\PC CEMA\Pictures\a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36" y="5451415"/>
            <a:ext cx="9144001" cy="1390179"/>
          </a:xfrm>
          <a:prstGeom prst="rect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98177"/>
            <a:ext cx="1918107" cy="79076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76A4E87-4F05-4A34-A2CD-4CB5258E56BB}"/>
              </a:ext>
            </a:extLst>
          </p:cNvPr>
          <p:cNvSpPr txBox="1"/>
          <p:nvPr/>
        </p:nvSpPr>
        <p:spPr>
          <a:xfrm>
            <a:off x="1763688" y="2420888"/>
            <a:ext cx="516910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200" b="1" i="1" dirty="0">
                <a:solidFill>
                  <a:srgbClr val="0070C0"/>
                </a:solidFill>
                <a:latin typeface="Nirmala UI" panose="020B0502040204020203" pitchFamily="34" charset="0"/>
                <a:ea typeface="Dotum" panose="020B0600000101010101" pitchFamily="34" charset="-127"/>
                <a:cs typeface="Nirmala UI" panose="020B0502040204020203" pitchFamily="34" charset="0"/>
              </a:rPr>
              <a:t>GRACIAS</a:t>
            </a:r>
            <a:endParaRPr lang="es-CO" sz="7200" b="1" i="1" dirty="0">
              <a:solidFill>
                <a:srgbClr val="0070C0"/>
              </a:solidFill>
              <a:latin typeface="Nirmala UI" panose="020B0502040204020203" pitchFamily="34" charset="0"/>
              <a:ea typeface="Dotum" panose="020B0600000101010101" pitchFamily="34" charset="-127"/>
              <a:cs typeface="Nirmala UI" panose="020B0502040204020203" pitchFamily="34" charset="0"/>
            </a:endParaRPr>
          </a:p>
        </p:txBody>
      </p:sp>
      <p:pic>
        <p:nvPicPr>
          <p:cNvPr id="9" name="Imagen 8" descr="RGB--NRC_ESP_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059832" y="5605372"/>
            <a:ext cx="2808311" cy="9841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148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341470"/>
            <a:ext cx="9144001" cy="1516530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341470"/>
            <a:ext cx="2232486" cy="122390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3388" y="656007"/>
            <a:ext cx="885722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 smtClean="0"/>
              <a:t>Actuar en el marco de las emergencias humanitarias que afectan al sector educativo y que interrumpe la normalidad del derecho a la educación.</a:t>
            </a:r>
          </a:p>
          <a:p>
            <a:pPr algn="just"/>
            <a:endParaRPr lang="es-CO" sz="2000" b="1" dirty="0" smtClean="0"/>
          </a:p>
          <a:p>
            <a:pPr algn="just"/>
            <a:r>
              <a:rPr lang="es-CO" sz="2000" b="1" dirty="0" smtClean="0"/>
              <a:t>OBJETIVOS</a:t>
            </a:r>
            <a:r>
              <a:rPr lang="es-CO" sz="2000" dirty="0" smtClean="0"/>
              <a:t>: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dirty="0" smtClean="0">
                <a:solidFill>
                  <a:srgbClr val="FF0000"/>
                </a:solidFill>
              </a:rPr>
              <a:t>Facilitar una respuesta humanitaria coordinada</a:t>
            </a:r>
            <a:r>
              <a:rPr lang="es-CO" dirty="0" smtClean="0"/>
              <a:t>, eficaz y con rendición de cuentas sobre la educación en situaciones de emergencia.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dirty="0" smtClean="0">
                <a:solidFill>
                  <a:srgbClr val="FF0000"/>
                </a:solidFill>
              </a:rPr>
              <a:t>Identificar las necesidades y vacíos </a:t>
            </a:r>
            <a:r>
              <a:rPr lang="es-CO" dirty="0" smtClean="0"/>
              <a:t>de protección de niños, niñas y adolescentes (NNA) e incidir en las capacidades para la preparación (gestión del riesgo escolar) y la </a:t>
            </a:r>
            <a:r>
              <a:rPr lang="es-CO" dirty="0" smtClean="0">
                <a:solidFill>
                  <a:srgbClr val="FF0000"/>
                </a:solidFill>
              </a:rPr>
              <a:t>respuesta coordinada </a:t>
            </a:r>
            <a:r>
              <a:rPr lang="es-CO" dirty="0" smtClean="0"/>
              <a:t>de las instituciones educativas a nivel territorial en las emergencias diversas que afectan directamente el sector de educación.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dirty="0" smtClean="0"/>
              <a:t>Asegurar un enfoque de derecho y de protección integral </a:t>
            </a:r>
            <a:r>
              <a:rPr lang="es-CO" dirty="0" smtClean="0">
                <a:solidFill>
                  <a:srgbClr val="FF0000"/>
                </a:solidFill>
              </a:rPr>
              <a:t>atendiendo temas transversales </a:t>
            </a:r>
            <a:r>
              <a:rPr lang="es-CO" dirty="0" smtClean="0"/>
              <a:t>de género, de etnia, edad, entre otros, en la respuesta humanitaria. Posicionando la escuela como un entorno de protección que salva y protege la vida de los NNA en emergencias.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dirty="0" smtClean="0">
                <a:solidFill>
                  <a:srgbClr val="FF0000"/>
                </a:solidFill>
              </a:rPr>
              <a:t>Brindar insumos </a:t>
            </a:r>
            <a:r>
              <a:rPr lang="es-CO" dirty="0" smtClean="0"/>
              <a:t>a los Comités Departamentales relacionados con las emergencias para la generación de acciones de respuestas.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dirty="0" smtClean="0">
                <a:solidFill>
                  <a:srgbClr val="FF0000"/>
                </a:solidFill>
              </a:rPr>
              <a:t>Visibilizar e incidir </a:t>
            </a:r>
            <a:r>
              <a:rPr lang="es-CO" dirty="0" smtClean="0"/>
              <a:t>para la gestión de la respuesta nacional.</a:t>
            </a:r>
          </a:p>
          <a:p>
            <a:pPr algn="ctr"/>
            <a:endParaRPr lang="es-MX" b="1" dirty="0"/>
          </a:p>
        </p:txBody>
      </p:sp>
      <p:sp>
        <p:nvSpPr>
          <p:cNvPr id="3" name="Rectángulo 2"/>
          <p:cNvSpPr/>
          <p:nvPr/>
        </p:nvSpPr>
        <p:spPr>
          <a:xfrm>
            <a:off x="1475656" y="151474"/>
            <a:ext cx="6734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dirty="0" smtClean="0">
                <a:solidFill>
                  <a:srgbClr val="FF0000"/>
                </a:solidFill>
                <a:latin typeface="Franklin Gothic Demi Cond" pitchFamily="34" charset="0"/>
              </a:rPr>
              <a:t>¿ QUE HACE LA MESA </a:t>
            </a:r>
            <a:r>
              <a:rPr lang="en-US" sz="2400" dirty="0">
                <a:solidFill>
                  <a:srgbClr val="FF0000"/>
                </a:solidFill>
                <a:latin typeface="Franklin Gothic Demi Cond" pitchFamily="34" charset="0"/>
              </a:rPr>
              <a:t>DE EDUCACIÓN EN </a:t>
            </a:r>
            <a:r>
              <a:rPr lang="en-US" sz="2400" dirty="0" smtClean="0">
                <a:solidFill>
                  <a:srgbClr val="FF0000"/>
                </a:solidFill>
                <a:latin typeface="Franklin Gothic Demi Cond" pitchFamily="34" charset="0"/>
              </a:rPr>
              <a:t>EMERGENCIA?</a:t>
            </a:r>
            <a:endParaRPr lang="en-US" sz="2400" dirty="0">
              <a:solidFill>
                <a:srgbClr val="FF0000"/>
              </a:solidFill>
              <a:latin typeface="Franklin Gothic Demi Con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4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96144" y="448300"/>
            <a:ext cx="3303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¿Cómo </a:t>
            </a:r>
            <a:r>
              <a:rPr lang="es-CO" sz="3000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funciona la Mesa </a:t>
            </a:r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de Educación en Emergencia?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575754" y="404664"/>
            <a:ext cx="2916323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Secretaria Técnica : Secretaria de Educación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211960" y="1455092"/>
            <a:ext cx="403244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Líder y Co- </a:t>
            </a:r>
            <a:r>
              <a:rPr lang="es-CO" b="1" dirty="0" smtClean="0"/>
              <a:t>Líder: </a:t>
            </a:r>
            <a:endParaRPr lang="es-CO" b="1" dirty="0"/>
          </a:p>
          <a:p>
            <a:pPr algn="ctr"/>
            <a:r>
              <a:rPr lang="es-CO" b="1" dirty="0"/>
              <a:t>Consejo Noruego para </a:t>
            </a:r>
            <a:r>
              <a:rPr lang="es-CO" b="1" dirty="0" smtClean="0"/>
              <a:t>Refugiados NRC </a:t>
            </a:r>
            <a:endParaRPr lang="es-CO" b="1" dirty="0"/>
          </a:p>
          <a:p>
            <a:pPr algn="ctr"/>
            <a:r>
              <a:rPr lang="es-CO" b="1" dirty="0"/>
              <a:t>UNICEF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19813" y="3014743"/>
            <a:ext cx="8311882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57175" indent="-257175" algn="ctr">
              <a:buAutoNum type="arabicPeriod"/>
            </a:pPr>
            <a:r>
              <a:rPr lang="es-CO" sz="2100" b="1" dirty="0">
                <a:solidFill>
                  <a:srgbClr val="FF0000"/>
                </a:solidFill>
              </a:rPr>
              <a:t>Mesa Técnica Comité de Educación en </a:t>
            </a:r>
            <a:r>
              <a:rPr lang="es-CO" sz="2100" b="1" dirty="0" smtClean="0">
                <a:solidFill>
                  <a:srgbClr val="FF0000"/>
                </a:solidFill>
              </a:rPr>
              <a:t>Emergencia</a:t>
            </a:r>
            <a:endParaRPr lang="es-CO" sz="2100" b="1" dirty="0"/>
          </a:p>
          <a:p>
            <a:pPr marL="257175" indent="-257175" algn="ctr">
              <a:buAutoNum type="arabicPeriod"/>
            </a:pPr>
            <a:r>
              <a:rPr lang="es-CO" sz="2100" b="1" dirty="0">
                <a:solidFill>
                  <a:schemeClr val="accent1"/>
                </a:solidFill>
              </a:rPr>
              <a:t>Mesa Ampliada de Educación en Emergencia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51162" y="4243976"/>
            <a:ext cx="864918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Este año se cuenta con un </a:t>
            </a:r>
            <a:r>
              <a:rPr lang="es-MX" b="1" dirty="0" smtClean="0"/>
              <a:t>Equipo Motor </a:t>
            </a:r>
            <a:r>
              <a:rPr lang="es-MX" dirty="0" smtClean="0"/>
              <a:t>de apoyo técnico a la  Mesa integrado por Consejo Noruego para Refugiados NRC, Unicef, Save  The Children, Comité de Rescate IRC  y </a:t>
            </a:r>
            <a:r>
              <a:rPr lang="es-MX" dirty="0"/>
              <a:t>World Vision</a:t>
            </a:r>
          </a:p>
        </p:txBody>
      </p:sp>
      <p:pic>
        <p:nvPicPr>
          <p:cNvPr id="13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" y="5341470"/>
            <a:ext cx="9144001" cy="1516530"/>
          </a:xfrm>
          <a:prstGeom prst="rect">
            <a:avLst/>
          </a:prstGeom>
          <a:noFill/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579" y="5664718"/>
            <a:ext cx="1417209" cy="776947"/>
          </a:xfrm>
          <a:prstGeom prst="rect">
            <a:avLst/>
          </a:prstGeom>
        </p:spPr>
      </p:pic>
      <p:pic>
        <p:nvPicPr>
          <p:cNvPr id="9" name="Imagen 8" descr="RGB--NRC_ESP_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635896" y="5664718"/>
            <a:ext cx="1584176" cy="640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1108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341470"/>
            <a:ext cx="9144001" cy="1516530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341470"/>
            <a:ext cx="2232486" cy="1223901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BAB552FB-599E-460A-B9B1-151BF632214F}"/>
              </a:ext>
            </a:extLst>
          </p:cNvPr>
          <p:cNvSpPr txBox="1"/>
          <p:nvPr/>
        </p:nvSpPr>
        <p:spPr>
          <a:xfrm>
            <a:off x="135103" y="764704"/>
            <a:ext cx="8873792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Los pasos por trochas han aumentado dado que los pasos fronterizos están cerrados, lo que ha agudizado los riesgos en los niños, niñas, adolescentes y jóvenes en situación migratoria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La mayoría de niños, niñas y adolescentes ingresan al país por medio de trochas irregulares, dificultando su caracterización (Puerto Santander, Cúcuta, San Faustino, Juan Frio y La 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Parada), lo que 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ha 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agudizado 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los 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riesgos a diversos tipos de explotación y violencias como trata, reclutamiento ilícito y abuso sexual.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Algunos de los niños, niñas y adolescentes no acompañados inician una ruta caminante desde sus ciudades de origen en 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Venezuela y pierden la conexión con la escuela.</a:t>
            </a:r>
          </a:p>
          <a:p>
            <a:pPr algn="just"/>
            <a:endParaRPr lang="es-CO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Emisión 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 de Alertas Tempranas 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AT 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037-2019  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para </a:t>
            </a: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s-MX" sz="1500" b="1" dirty="0">
                <a:solidFill>
                  <a:schemeClr val="accent1">
                    <a:lumMod val="50000"/>
                  </a:schemeClr>
                </a:solidFill>
              </a:rPr>
              <a:t>oblación migrante en situación de riesgo 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de 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Puerto de Santander, y la 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Alerta Temprana 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035 – 2020 para Cúcuta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, Puerto Santander y Villa del Rosario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Para el  25 </a:t>
            </a: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de 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mayo - 21</a:t>
            </a: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: la matricula en el departamento se encuentra en </a:t>
            </a:r>
            <a:r>
              <a:rPr lang="es-CO" sz="1500" b="1" dirty="0" smtClean="0">
                <a:solidFill>
                  <a:srgbClr val="C00000"/>
                </a:solidFill>
              </a:rPr>
              <a:t>157.435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estudiantes,  con </a:t>
            </a:r>
            <a:r>
              <a:rPr lang="es-CO" sz="1500" b="1" dirty="0" smtClean="0">
                <a:solidFill>
                  <a:srgbClr val="C00000"/>
                </a:solidFill>
              </a:rPr>
              <a:t>22.460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niños, niñas y adolescentes provenientes de Venezuela, de estos </a:t>
            </a:r>
            <a:r>
              <a:rPr lang="es-CO" sz="1500" b="1" dirty="0">
                <a:solidFill>
                  <a:srgbClr val="C00000"/>
                </a:solidFill>
              </a:rPr>
              <a:t>2.301</a:t>
            </a: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 viven en territorio </a:t>
            </a:r>
            <a:r>
              <a:rPr lang="es-CO" sz="1500" dirty="0" smtClean="0">
                <a:solidFill>
                  <a:schemeClr val="accent1">
                    <a:lumMod val="50000"/>
                  </a:schemeClr>
                </a:solidFill>
              </a:rPr>
              <a:t>venezolano.</a:t>
            </a:r>
            <a:endParaRPr lang="es-CO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CO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ES" sz="15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El incremento para el año 2021 en la matrícula </a:t>
            </a:r>
            <a:r>
              <a:rPr lang="es-ES" sz="15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estudiantil fue de </a:t>
            </a:r>
            <a:r>
              <a:rPr lang="es-ES" sz="15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6.561 </a:t>
            </a:r>
            <a:r>
              <a:rPr lang="es-ES" sz="15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estudiantes provenientes de Venezuela.</a:t>
            </a:r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MX" sz="1500" b="1" dirty="0" smtClean="0">
                <a:solidFill>
                  <a:srgbClr val="C00000"/>
                </a:solidFill>
              </a:rPr>
              <a:t>15.059 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 estudiantes provenientes de Venezuela matriculados con código NES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CO" sz="1500" dirty="0">
                <a:solidFill>
                  <a:schemeClr val="accent1">
                    <a:lumMod val="50000"/>
                  </a:schemeClr>
                </a:solidFill>
              </a:rPr>
              <a:t>Los </a:t>
            </a:r>
            <a:r>
              <a:rPr lang="es-MX" sz="1500" dirty="0">
                <a:solidFill>
                  <a:schemeClr val="accent1">
                    <a:lumMod val="50000"/>
                  </a:schemeClr>
                </a:solidFill>
              </a:rPr>
              <a:t>niños, niñas, adolescentes que viven en territorio Venezolano con dificultades para el acceso al material educativo</a:t>
            </a:r>
            <a:r>
              <a:rPr lang="es-MX" sz="15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347864" y="99036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C00000"/>
                </a:solidFill>
              </a:rPr>
              <a:t>Contexto</a:t>
            </a:r>
            <a:endParaRPr lang="es-MX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084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RGB--NRC_ESP_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571312" y="5826367"/>
            <a:ext cx="1584176" cy="640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PC CEMA\Pictures\a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36" y="5451415"/>
            <a:ext cx="9144001" cy="1390179"/>
          </a:xfrm>
          <a:prstGeom prst="rect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661248"/>
            <a:ext cx="1296382" cy="71070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24241" y="170080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solidFill>
                  <a:srgbClr val="00B0F0"/>
                </a:solidFill>
              </a:rPr>
              <a:t>Desescolaridad en el departamento Norte de Santander </a:t>
            </a:r>
            <a:endParaRPr lang="es-MX" sz="6000" b="1" dirty="0">
              <a:solidFill>
                <a:srgbClr val="00B0F0"/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76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471" y="5607943"/>
            <a:ext cx="1925370" cy="10771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879124" y="-6537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CO" sz="32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s-MX" sz="3200" dirty="0"/>
          </a:p>
        </p:txBody>
      </p:sp>
      <p:pic>
        <p:nvPicPr>
          <p:cNvPr id="10" name="Picture 2" descr="C:\Users\PC CEMA\Pictures\a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36" y="5451415"/>
            <a:ext cx="9144001" cy="1390179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68540" y="124242"/>
            <a:ext cx="8948006" cy="51706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rgbClr val="C00000"/>
                </a:solidFill>
              </a:rPr>
              <a:t>Niños, Niñas y Adolescentes en condición de desescolaridad Norte de Santander </a:t>
            </a:r>
          </a:p>
          <a:p>
            <a:pPr algn="just">
              <a:defRPr/>
            </a:pPr>
            <a:endParaRPr lang="es-MX" sz="1200" b="1" dirty="0"/>
          </a:p>
          <a:p>
            <a:pPr algn="just">
              <a:defRPr/>
            </a:pPr>
            <a:r>
              <a:rPr lang="es-CO" sz="1600" dirty="0">
                <a:solidFill>
                  <a:schemeClr val="accent1">
                    <a:lumMod val="50000"/>
                  </a:schemeClr>
                </a:solidFill>
              </a:rPr>
              <a:t>Según los directivos docentes que respondieron en el Mapeo en el año 2020 habían aproximadamente </a:t>
            </a:r>
            <a:r>
              <a:rPr lang="es-CO" sz="1600" b="1" dirty="0">
                <a:solidFill>
                  <a:schemeClr val="accent1">
                    <a:lumMod val="50000"/>
                  </a:schemeClr>
                </a:solidFill>
              </a:rPr>
              <a:t>1.968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</a:rPr>
              <a:t> NNA 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</a:rPr>
              <a:t>desescolarizados donde se incluyen población migrante</a:t>
            </a:r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es-MX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es-MX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245</a:t>
            </a: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 sedes educativas (</a:t>
            </a:r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15%)</a:t>
            </a: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, conocen e identifican niños, niñas y adolescentes en situación de desescolaridad.  </a:t>
            </a:r>
          </a:p>
          <a:p>
            <a:pPr algn="just"/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 algn="just"/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De los </a:t>
            </a:r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39</a:t>
            </a: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 municipios del departamento, </a:t>
            </a:r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32 </a:t>
            </a: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identifican niños, niñas y adolescentes por fuera del sistema educativo. </a:t>
            </a:r>
          </a:p>
          <a:p>
            <a:pPr algn="just"/>
            <a:endParaRPr lang="es-MX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Municipios con mayor identificación de población en situación de desescolaridad: </a:t>
            </a:r>
          </a:p>
          <a:p>
            <a:pPr algn="just"/>
            <a:endParaRPr lang="es-MX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Tibú (51 sedes)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Sardinata (34 sedes)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Ocaña (14 sedes)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Ábrego (13 sedes)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El Tarra (12 sedes)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Convención (11 sedes)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</a:rPr>
              <a:t>El Carmen (11).  </a:t>
            </a:r>
          </a:p>
          <a:p>
            <a:pPr>
              <a:defRPr/>
            </a:pPr>
            <a:endParaRPr lang="es-MX" sz="1200" b="1" dirty="0">
              <a:solidFill>
                <a:schemeClr val="accent1">
                  <a:lumMod val="5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11760" y="4539419"/>
            <a:ext cx="648072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MX" sz="1600" b="1" dirty="0">
                <a:solidFill>
                  <a:schemeClr val="tx1"/>
                </a:solidFill>
              </a:rPr>
              <a:t>Mapeos de Barreras y Necesidades Educativas por Emergencia Covid19 2020 SED NdS</a:t>
            </a:r>
          </a:p>
        </p:txBody>
      </p:sp>
      <p:pic>
        <p:nvPicPr>
          <p:cNvPr id="7" name="Imagen 6" descr="RGB--NRC_ESP_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571312" y="5826367"/>
            <a:ext cx="1584176" cy="640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098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817876" cy="6192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707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712967" cy="64807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607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 CEMA\Pictures\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341470"/>
            <a:ext cx="9144001" cy="1516530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1259632" y="2636912"/>
            <a:ext cx="7128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6600" dirty="0" smtClean="0">
                <a:solidFill>
                  <a:srgbClr val="00B0F0"/>
                </a:solidFill>
              </a:rPr>
              <a:t>Logros e Impactos </a:t>
            </a:r>
            <a:endParaRPr lang="es-MX" sz="6600" b="1" dirty="0">
              <a:solidFill>
                <a:srgbClr val="00B0F0"/>
              </a:solidFill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550954"/>
            <a:ext cx="1417209" cy="822373"/>
          </a:xfrm>
          <a:prstGeom prst="rect">
            <a:avLst/>
          </a:prstGeom>
        </p:spPr>
      </p:pic>
      <p:pic>
        <p:nvPicPr>
          <p:cNvPr id="8" name="Imagen 7" descr="RGB--NRC_ESP_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4" b="17259"/>
          <a:stretch>
            <a:fillRect/>
          </a:stretch>
        </p:blipFill>
        <p:spPr bwMode="auto">
          <a:xfrm>
            <a:off x="3275856" y="5550954"/>
            <a:ext cx="2376264" cy="8223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15926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POWER POINT 2020-2023 -SECRETARÍA DE EDUCACIÓN" id="{9C04BE42-FDC8-431F-BFE0-686FA90482C8}" vid="{CCEA9664-D551-47BD-8B35-E180848CA7E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C6074AF997A4ABE7F53964A2409A3" ma:contentTypeVersion="11" ma:contentTypeDescription="Create a new document." ma:contentTypeScope="" ma:versionID="9b9c533a7e9647a56daaeded06d1895b">
  <xsd:schema xmlns:xsd="http://www.w3.org/2001/XMLSchema" xmlns:xs="http://www.w3.org/2001/XMLSchema" xmlns:p="http://schemas.microsoft.com/office/2006/metadata/properties" xmlns:ns3="1323eea9-2cf5-4467-9bc7-9047641442ec" xmlns:ns4="d03ba5f8-da3f-435e-895c-c561953d9841" targetNamespace="http://schemas.microsoft.com/office/2006/metadata/properties" ma:root="true" ma:fieldsID="d1a76339407b3c8fde01d7a2a97925c1" ns3:_="" ns4:_="">
    <xsd:import namespace="1323eea9-2cf5-4467-9bc7-9047641442ec"/>
    <xsd:import namespace="d03ba5f8-da3f-435e-895c-c561953d98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23eea9-2cf5-4467-9bc7-9047641442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3ba5f8-da3f-435e-895c-c561953d984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805C9A-A301-46A0-B7BD-C3D8803B49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292FD-EB42-4070-BB85-46489D4307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23eea9-2cf5-4467-9bc7-9047641442ec"/>
    <ds:schemaRef ds:uri="d03ba5f8-da3f-435e-895c-c561953d98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16285C-2053-46B1-A058-C05B5F8B5D08}">
  <ds:schemaRefs>
    <ds:schemaRef ds:uri="d03ba5f8-da3f-435e-895c-c561953d9841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1323eea9-2cf5-4467-9bc7-9047641442ec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PLANTILLA POWER POINT 2020-2023 -SECRETARÍA DE EDUCACIÓN</Template>
  <TotalTime>5735</TotalTime>
  <Words>995</Words>
  <Application>Microsoft Office PowerPoint</Application>
  <PresentationFormat>Presentación en pantalla (4:3)</PresentationFormat>
  <Paragraphs>82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1" baseType="lpstr">
      <vt:lpstr>Arial</vt:lpstr>
      <vt:lpstr>Berlin Sans FB</vt:lpstr>
      <vt:lpstr>Calibri</vt:lpstr>
      <vt:lpstr>Courier New</vt:lpstr>
      <vt:lpstr>Dotum</vt:lpstr>
      <vt:lpstr>Franklin Gothic Demi Cond</vt:lpstr>
      <vt:lpstr>Nirmala UI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TGUTIERREZ</dc:creator>
  <cp:lastModifiedBy>Marlene Mesa Mesa</cp:lastModifiedBy>
  <cp:revision>546</cp:revision>
  <dcterms:created xsi:type="dcterms:W3CDTF">2020-02-18T19:59:17Z</dcterms:created>
  <dcterms:modified xsi:type="dcterms:W3CDTF">2021-06-01T15:59:17Z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0x010100C92C6074AF997A4ABE7F53964A2409A3</vt:lpwstr>
  </property>
</Properties>
</file>